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7"/>
  </p:sldMasterIdLst>
  <p:notesMasterIdLst>
    <p:notesMasterId r:id="rId21"/>
  </p:notesMasterIdLst>
  <p:handoutMasterIdLst>
    <p:handoutMasterId r:id="rId22"/>
  </p:handoutMasterIdLst>
  <p:sldIdLst>
    <p:sldId id="256" r:id="rId8"/>
    <p:sldId id="276" r:id="rId9"/>
    <p:sldId id="277" r:id="rId10"/>
    <p:sldId id="258" r:id="rId11"/>
    <p:sldId id="259" r:id="rId12"/>
    <p:sldId id="261" r:id="rId13"/>
    <p:sldId id="275" r:id="rId14"/>
    <p:sldId id="278" r:id="rId15"/>
    <p:sldId id="279" r:id="rId16"/>
    <p:sldId id="280" r:id="rId17"/>
    <p:sldId id="282" r:id="rId18"/>
    <p:sldId id="281" r:id="rId19"/>
    <p:sldId id="269" r:id="rId20"/>
  </p:sldIdLst>
  <p:sldSz cx="9144000" cy="6858000" type="screen4x3"/>
  <p:notesSz cx="9872663" cy="6797675"/>
  <p:defaultTextStyle>
    <a:defPPr>
      <a:defRPr lang="de-CH"/>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0F0A"/>
    <a:srgbClr val="00A8E1"/>
    <a:srgbClr val="114D97"/>
    <a:srgbClr val="4E6C91"/>
    <a:srgbClr val="FF4605"/>
    <a:srgbClr val="FFA889"/>
    <a:srgbClr val="FFE393"/>
    <a:srgbClr val="CEEAB0"/>
    <a:srgbClr val="FFFF79"/>
    <a:srgbClr val="FFF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8" autoAdjust="0"/>
    <p:restoredTop sz="95321" autoAdjust="0"/>
  </p:normalViewPr>
  <p:slideViewPr>
    <p:cSldViewPr>
      <p:cViewPr varScale="1">
        <p:scale>
          <a:sx n="94" d="100"/>
          <a:sy n="94" d="100"/>
        </p:scale>
        <p:origin x="2080" y="192"/>
      </p:cViewPr>
      <p:guideLst>
        <p:guide orient="horz" pos="2160"/>
        <p:guide pos="2880"/>
      </p:guideLst>
    </p:cSldViewPr>
  </p:slideViewPr>
  <p:outlineViewPr>
    <p:cViewPr>
      <p:scale>
        <a:sx n="33" d="100"/>
        <a:sy n="33" d="100"/>
      </p:scale>
      <p:origin x="0" y="-2292"/>
    </p:cViewPr>
  </p:outlineViewPr>
  <p:notesTextViewPr>
    <p:cViewPr>
      <p:scale>
        <a:sx n="1" d="1"/>
        <a:sy n="1" d="1"/>
      </p:scale>
      <p:origin x="0" y="0"/>
    </p:cViewPr>
  </p:notesTextViewPr>
  <p:sorterViewPr>
    <p:cViewPr>
      <p:scale>
        <a:sx n="100" d="100"/>
        <a:sy n="100" d="100"/>
      </p:scale>
      <p:origin x="0" y="-858"/>
    </p:cViewPr>
  </p:sorterViewPr>
  <p:notesViewPr>
    <p:cSldViewPr>
      <p:cViewPr varScale="1">
        <p:scale>
          <a:sx n="113" d="100"/>
          <a:sy n="113" d="100"/>
        </p:scale>
        <p:origin x="149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00B0F0"/>
              </a:solidFill>
              <a:ln w="25400">
                <a:solidFill>
                  <a:schemeClr val="lt1"/>
                </a:solidFill>
              </a:ln>
              <a:effectLst/>
              <a:sp3d contourW="25400">
                <a:contourClr>
                  <a:schemeClr val="lt1"/>
                </a:contourClr>
              </a:sp3d>
            </c:spPr>
            <c:extLst>
              <c:ext xmlns:c16="http://schemas.microsoft.com/office/drawing/2014/chart" uri="{C3380CC4-5D6E-409C-BE32-E72D297353CC}">
                <c16:uniqueId val="{00000001-6A20-4C0E-9836-7ECAF840B1BA}"/>
              </c:ext>
            </c:extLst>
          </c:dPt>
          <c:dPt>
            <c:idx val="1"/>
            <c:bubble3D val="0"/>
            <c:spPr>
              <a:solidFill>
                <a:srgbClr val="92D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3-6A20-4C0E-9836-7ECAF840B1BA}"/>
              </c:ext>
            </c:extLst>
          </c:dPt>
          <c:dPt>
            <c:idx val="2"/>
            <c:bubble3D val="0"/>
            <c:spPr>
              <a:solidFill>
                <a:schemeClr val="bg1">
                  <a:lumMod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6A20-4C0E-9836-7ECAF840B1BA}"/>
              </c:ext>
            </c:extLst>
          </c:dPt>
          <c:dPt>
            <c:idx val="3"/>
            <c:bubble3D val="0"/>
            <c:spPr>
              <a:solidFill>
                <a:srgbClr val="AE0F0A"/>
              </a:solidFill>
              <a:ln w="25400">
                <a:solidFill>
                  <a:schemeClr val="lt1"/>
                </a:solidFill>
              </a:ln>
              <a:effectLst/>
              <a:sp3d contourW="25400">
                <a:contourClr>
                  <a:schemeClr val="lt1"/>
                </a:contourClr>
              </a:sp3d>
            </c:spPr>
            <c:extLst>
              <c:ext xmlns:c16="http://schemas.microsoft.com/office/drawing/2014/chart" uri="{C3380CC4-5D6E-409C-BE32-E72D297353CC}">
                <c16:uniqueId val="{00000007-6A20-4C0E-9836-7ECAF840B1BA}"/>
              </c:ext>
            </c:extLst>
          </c:dPt>
          <c:dLbls>
            <c:dLbl>
              <c:idx val="0"/>
              <c:tx>
                <c:rich>
                  <a:bodyPr/>
                  <a:lstStyle/>
                  <a:p>
                    <a:r>
                      <a:rPr lang="fr-CH" dirty="0"/>
                      <a:t>Revenus des activités et services</a:t>
                    </a:r>
                    <a:r>
                      <a:rPr lang="fr-CH" baseline="0" dirty="0"/>
                      <a:t>
</a:t>
                    </a:r>
                    <a:fld id="{BC6E723B-175B-451D-9EA5-088B053CD001}" type="PERCENTAGE">
                      <a:rPr lang="fr-CH" baseline="0"/>
                      <a:pPr/>
                      <a:t>[POURCENTAGE]</a:t>
                    </a:fld>
                    <a:endParaRPr lang="fr-CH" baseline="0" dirty="0"/>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A20-4C0E-9836-7ECAF840B1BA}"/>
                </c:ext>
              </c:extLst>
            </c:dLbl>
            <c:dLbl>
              <c:idx val="1"/>
              <c:layout>
                <c:manualLayout>
                  <c:x val="-0.13482251987874208"/>
                  <c:y val="-0.26438435531135318"/>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r>
                      <a:rPr lang="en-US" sz="1400" dirty="0" err="1">
                        <a:solidFill>
                          <a:schemeClr val="tx1"/>
                        </a:solidFill>
                      </a:rPr>
                      <a:t>Cotisations</a:t>
                    </a:r>
                    <a:r>
                      <a:rPr lang="en-US" sz="1400" baseline="0" dirty="0">
                        <a:solidFill>
                          <a:schemeClr val="tx1"/>
                        </a:solidFill>
                      </a:rPr>
                      <a:t>
</a:t>
                    </a:r>
                    <a:fld id="{DAED7E96-0DA4-43DB-BDAB-F742B5AB8C2D}" type="PERCENTAGE">
                      <a:rPr lang="en-US" sz="1400" baseline="0">
                        <a:solidFill>
                          <a:schemeClr val="tx1"/>
                        </a:solidFill>
                      </a:rPr>
                      <a:pPr>
                        <a:defRPr sz="1400">
                          <a:solidFill>
                            <a:schemeClr val="tx1"/>
                          </a:solidFill>
                          <a:latin typeface="Arial" panose="020B0604020202020204" pitchFamily="34" charset="0"/>
                          <a:cs typeface="Arial" panose="020B0604020202020204" pitchFamily="34" charset="0"/>
                        </a:defRPr>
                      </a:pPr>
                      <a:t>[POURCENTAGE]</a:t>
                    </a:fld>
                    <a:endParaRPr lang="en-US" sz="1400" baseline="0"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A20-4C0E-9836-7ECAF840B1BA}"/>
                </c:ext>
              </c:extLst>
            </c:dLbl>
            <c:dLbl>
              <c:idx val="2"/>
              <c:layout>
                <c:manualLayout>
                  <c:x val="-0.10940678540643674"/>
                  <c:y val="-0.30379587434848937"/>
                </c:manualLayout>
              </c:layout>
              <c:tx>
                <c:rich>
                  <a:bodyPr/>
                  <a:lstStyle/>
                  <a:p>
                    <a:r>
                      <a:rPr lang="en-US" dirty="0"/>
                      <a:t>Dons et legs</a:t>
                    </a:r>
                    <a:endParaRPr lang="en-US" baseline="0" dirty="0"/>
                  </a:p>
                  <a:p>
                    <a:fld id="{EC971A2B-D84B-47E5-B15D-F24D7B1A0FBC}" type="PERCENTAGE">
                      <a:rPr lang="en-US" baseline="0"/>
                      <a:pPr/>
                      <a:t>[POURCENTAGE]</a:t>
                    </a:fld>
                    <a:endParaRPr lang="fr-F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A20-4C0E-9836-7ECAF840B1BA}"/>
                </c:ext>
              </c:extLst>
            </c:dLbl>
            <c:dLbl>
              <c:idx val="3"/>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fr-FR"/>
                </a:p>
              </c:txPr>
              <c:dLblPos val="ctr"/>
              <c:showLegendKey val="0"/>
              <c:showVal val="0"/>
              <c:showCatName val="1"/>
              <c:showSerName val="0"/>
              <c:showPercent val="1"/>
              <c:showBubbleSize val="0"/>
              <c:extLst>
                <c:ext xmlns:c16="http://schemas.microsoft.com/office/drawing/2014/chart" uri="{C3380CC4-5D6E-409C-BE32-E72D297353CC}">
                  <c16:uniqueId val="{00000007-6A20-4C0E-9836-7ECAF840B1B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Feuil1!$E$6:$E$9</c:f>
              <c:strCache>
                <c:ptCount val="4"/>
                <c:pt idx="0">
                  <c:v>Revenus activités</c:v>
                </c:pt>
                <c:pt idx="1">
                  <c:v>Cotisations</c:v>
                </c:pt>
                <c:pt idx="2">
                  <c:v>Dons &amp; legs</c:v>
                </c:pt>
                <c:pt idx="3">
                  <c:v>Subventions</c:v>
                </c:pt>
              </c:strCache>
            </c:strRef>
          </c:cat>
          <c:val>
            <c:numRef>
              <c:f>Feuil1!$F$6:$F$9</c:f>
              <c:numCache>
                <c:formatCode>_(* #,##0_);_(* \(#,##0\);_(* "-"_);_(@_)</c:formatCode>
                <c:ptCount val="4"/>
                <c:pt idx="0">
                  <c:v>7037970</c:v>
                </c:pt>
                <c:pt idx="1">
                  <c:v>498549</c:v>
                </c:pt>
                <c:pt idx="2">
                  <c:v>1664681</c:v>
                </c:pt>
                <c:pt idx="3">
                  <c:v>8378859</c:v>
                </c:pt>
              </c:numCache>
            </c:numRef>
          </c:val>
          <c:extLst>
            <c:ext xmlns:c16="http://schemas.microsoft.com/office/drawing/2014/chart" uri="{C3380CC4-5D6E-409C-BE32-E72D297353CC}">
              <c16:uniqueId val="{00000008-6A20-4C0E-9836-7ECAF840B1BA}"/>
            </c:ext>
          </c:extLst>
        </c:ser>
        <c:dLbls>
          <c:dLblPos val="ctr"/>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E99128-DE00-459D-8DC9-DDA3178D4A0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fr-FR"/>
        </a:p>
      </dgm:t>
    </dgm:pt>
    <dgm:pt modelId="{5DD1E74F-2532-46C1-AED6-AA8BC491AC12}">
      <dgm:prSet custT="1"/>
      <dgm:spPr/>
      <dgm:t>
        <a:bodyPr/>
        <a:lstStyle/>
        <a:p>
          <a:pPr rtl="0"/>
          <a:r>
            <a:rPr lang="fr-CH" sz="2400" b="0" dirty="0"/>
            <a:t>Enfants malades</a:t>
          </a:r>
          <a:endParaRPr lang="fr-CH" sz="2400" dirty="0"/>
        </a:p>
      </dgm:t>
    </dgm:pt>
    <dgm:pt modelId="{A3B9A72B-5EC3-49AB-98CE-E1E0FEC42216}" type="parTrans" cxnId="{EBEB24D9-BCF5-45FE-B37C-65B45C5476C4}">
      <dgm:prSet/>
      <dgm:spPr/>
      <dgm:t>
        <a:bodyPr/>
        <a:lstStyle/>
        <a:p>
          <a:endParaRPr lang="fr-FR" sz="1400"/>
        </a:p>
      </dgm:t>
    </dgm:pt>
    <dgm:pt modelId="{0A96B2F2-EE3D-492C-8FD0-D742DD5DC6EE}" type="sibTrans" cxnId="{EBEB24D9-BCF5-45FE-B37C-65B45C5476C4}">
      <dgm:prSet/>
      <dgm:spPr/>
      <dgm:t>
        <a:bodyPr/>
        <a:lstStyle/>
        <a:p>
          <a:endParaRPr lang="fr-FR" sz="1400"/>
        </a:p>
      </dgm:t>
    </dgm:pt>
    <dgm:pt modelId="{91E297A8-AB76-4C59-AF73-47BAC8F71AD8}">
      <dgm:prSet custT="1"/>
      <dgm:spPr/>
      <dgm:t>
        <a:bodyPr/>
        <a:lstStyle/>
        <a:p>
          <a:pPr rtl="0"/>
          <a:r>
            <a:rPr lang="fr-CH" sz="2400" b="0" dirty="0"/>
            <a:t>Parents malades</a:t>
          </a:r>
          <a:endParaRPr lang="fr-CH" sz="2400" dirty="0"/>
        </a:p>
      </dgm:t>
    </dgm:pt>
    <dgm:pt modelId="{1C805562-25F3-4F04-80FB-BB2CF53A8B9C}" type="parTrans" cxnId="{C926B5A9-083B-48DE-A887-7C51C7B29B3B}">
      <dgm:prSet/>
      <dgm:spPr/>
      <dgm:t>
        <a:bodyPr/>
        <a:lstStyle/>
        <a:p>
          <a:endParaRPr lang="fr-FR" sz="1400"/>
        </a:p>
      </dgm:t>
    </dgm:pt>
    <dgm:pt modelId="{F13617EB-13BD-4A8D-A598-D2BA56FE35E1}" type="sibTrans" cxnId="{C926B5A9-083B-48DE-A887-7C51C7B29B3B}">
      <dgm:prSet/>
      <dgm:spPr/>
      <dgm:t>
        <a:bodyPr/>
        <a:lstStyle/>
        <a:p>
          <a:endParaRPr lang="fr-FR" sz="1400"/>
        </a:p>
      </dgm:t>
    </dgm:pt>
    <dgm:pt modelId="{BCAB163E-C647-40ED-A952-81B0B003A1E0}">
      <dgm:prSet custT="1"/>
      <dgm:spPr/>
      <dgm:t>
        <a:bodyPr/>
        <a:lstStyle/>
        <a:p>
          <a:pPr rtl="0"/>
          <a:r>
            <a:rPr lang="fr-CH" sz="2400" b="0" dirty="0"/>
            <a:t>Garde fait défaut</a:t>
          </a:r>
          <a:endParaRPr lang="fr-CH" sz="2400" dirty="0"/>
        </a:p>
      </dgm:t>
    </dgm:pt>
    <dgm:pt modelId="{417245D9-4009-45BD-A1EB-60029E67C4CE}" type="parTrans" cxnId="{6A6FB133-5929-48D9-8B16-8BAC8C6D484A}">
      <dgm:prSet/>
      <dgm:spPr/>
      <dgm:t>
        <a:bodyPr/>
        <a:lstStyle/>
        <a:p>
          <a:endParaRPr lang="fr-FR" sz="1400"/>
        </a:p>
      </dgm:t>
    </dgm:pt>
    <dgm:pt modelId="{1D979C13-426A-486B-824B-EC95718AB157}" type="sibTrans" cxnId="{6A6FB133-5929-48D9-8B16-8BAC8C6D484A}">
      <dgm:prSet/>
      <dgm:spPr/>
      <dgm:t>
        <a:bodyPr/>
        <a:lstStyle/>
        <a:p>
          <a:endParaRPr lang="fr-FR" sz="1400"/>
        </a:p>
      </dgm:t>
    </dgm:pt>
    <dgm:pt modelId="{F11DDFAC-9179-4543-8D9B-6BF5B72B84A0}">
      <dgm:prSet custT="1"/>
      <dgm:spPr/>
      <dgm:t>
        <a:bodyPr/>
        <a:lstStyle/>
        <a:p>
          <a:pPr rtl="0"/>
          <a:r>
            <a:rPr lang="fr-CH" sz="2400" b="0" dirty="0"/>
            <a:t>Enfants hospitalisés</a:t>
          </a:r>
          <a:endParaRPr lang="fr-CH" sz="2400" dirty="0"/>
        </a:p>
      </dgm:t>
    </dgm:pt>
    <dgm:pt modelId="{25C94C8D-03DB-4B6A-B550-3EC1996AE84F}" type="parTrans" cxnId="{22C476D2-50B0-454C-BBA6-D9C6A602E2CC}">
      <dgm:prSet/>
      <dgm:spPr/>
      <dgm:t>
        <a:bodyPr/>
        <a:lstStyle/>
        <a:p>
          <a:endParaRPr lang="fr-FR" sz="1400"/>
        </a:p>
      </dgm:t>
    </dgm:pt>
    <dgm:pt modelId="{B9913723-BE58-4E34-B9D1-2EA75F2267DC}" type="sibTrans" cxnId="{22C476D2-50B0-454C-BBA6-D9C6A602E2CC}">
      <dgm:prSet/>
      <dgm:spPr/>
      <dgm:t>
        <a:bodyPr/>
        <a:lstStyle/>
        <a:p>
          <a:endParaRPr lang="fr-FR" sz="1400"/>
        </a:p>
      </dgm:t>
    </dgm:pt>
    <dgm:pt modelId="{D5AEAF7B-E37A-4CEE-9CF9-8EDC6378D6CA}">
      <dgm:prSet custT="1"/>
      <dgm:spPr>
        <a:solidFill>
          <a:schemeClr val="bg1"/>
        </a:solidFill>
        <a:ln>
          <a:solidFill>
            <a:schemeClr val="accent1"/>
          </a:solidFill>
        </a:ln>
      </dgm:spPr>
      <dgm:t>
        <a:bodyPr/>
        <a:lstStyle/>
        <a:p>
          <a:pPr rtl="0"/>
          <a:r>
            <a:rPr lang="fr-CH" sz="2400" dirty="0">
              <a:solidFill>
                <a:schemeClr val="tx1">
                  <a:lumMod val="50000"/>
                  <a:lumOff val="50000"/>
                </a:schemeClr>
              </a:solidFill>
            </a:rPr>
            <a:t>Partenariats</a:t>
          </a:r>
        </a:p>
      </dgm:t>
    </dgm:pt>
    <dgm:pt modelId="{2DFBC7EA-3E20-4859-A4A5-DB319C84BFB0}" type="parTrans" cxnId="{1DAC0E29-E1AF-4935-9B25-587F6AB864A4}">
      <dgm:prSet/>
      <dgm:spPr/>
      <dgm:t>
        <a:bodyPr/>
        <a:lstStyle/>
        <a:p>
          <a:endParaRPr lang="fr-FR"/>
        </a:p>
      </dgm:t>
    </dgm:pt>
    <dgm:pt modelId="{309E7900-8C01-487A-B339-2F0917D7951D}" type="sibTrans" cxnId="{1DAC0E29-E1AF-4935-9B25-587F6AB864A4}">
      <dgm:prSet/>
      <dgm:spPr/>
      <dgm:t>
        <a:bodyPr/>
        <a:lstStyle/>
        <a:p>
          <a:endParaRPr lang="fr-FR"/>
        </a:p>
      </dgm:t>
    </dgm:pt>
    <dgm:pt modelId="{DCBD20F6-B9CA-4A57-ACAB-84379FDE4549}">
      <dgm:prSet custT="1"/>
      <dgm:spPr>
        <a:solidFill>
          <a:schemeClr val="bg1"/>
        </a:solidFill>
        <a:ln>
          <a:solidFill>
            <a:schemeClr val="accent1"/>
          </a:solidFill>
        </a:ln>
      </dgm:spPr>
      <dgm:t>
        <a:bodyPr/>
        <a:lstStyle/>
        <a:p>
          <a:pPr rtl="0"/>
          <a:r>
            <a:rPr lang="fr-CH" sz="2400" dirty="0">
              <a:solidFill>
                <a:schemeClr val="tx1">
                  <a:lumMod val="50000"/>
                  <a:lumOff val="50000"/>
                </a:schemeClr>
              </a:solidFill>
            </a:rPr>
            <a:t>Situations particulières</a:t>
          </a:r>
        </a:p>
      </dgm:t>
    </dgm:pt>
    <dgm:pt modelId="{A1C89723-67C0-4B06-BDFD-98C06FB5A7BF}" type="sibTrans" cxnId="{3556AFB2-13F5-4ED9-BEEA-1E3786A6F5EE}">
      <dgm:prSet/>
      <dgm:spPr/>
      <dgm:t>
        <a:bodyPr/>
        <a:lstStyle/>
        <a:p>
          <a:endParaRPr lang="fr-FR"/>
        </a:p>
      </dgm:t>
    </dgm:pt>
    <dgm:pt modelId="{BBC949E3-993D-416A-8686-C0A53B7BEED2}" type="parTrans" cxnId="{3556AFB2-13F5-4ED9-BEEA-1E3786A6F5EE}">
      <dgm:prSet/>
      <dgm:spPr/>
      <dgm:t>
        <a:bodyPr/>
        <a:lstStyle/>
        <a:p>
          <a:endParaRPr lang="fr-FR"/>
        </a:p>
      </dgm:t>
    </dgm:pt>
    <dgm:pt modelId="{91FE3D83-9FA4-48E8-A5BA-2A9045421151}">
      <dgm:prSet custT="1"/>
      <dgm:spPr/>
      <dgm:t>
        <a:bodyPr/>
        <a:lstStyle/>
        <a:p>
          <a:pPr rtl="0"/>
          <a:r>
            <a:rPr lang="fr-CH" sz="2400" b="0" dirty="0"/>
            <a:t>Bons de respiration</a:t>
          </a:r>
          <a:endParaRPr lang="fr-CH" sz="2400" dirty="0"/>
        </a:p>
      </dgm:t>
    </dgm:pt>
    <dgm:pt modelId="{04C2F065-C175-4FE4-A021-FF9305AE262D}" type="sibTrans" cxnId="{26A6161A-B59D-4E50-9D26-79C462723936}">
      <dgm:prSet/>
      <dgm:spPr/>
      <dgm:t>
        <a:bodyPr/>
        <a:lstStyle/>
        <a:p>
          <a:endParaRPr lang="fr-FR" sz="1400"/>
        </a:p>
      </dgm:t>
    </dgm:pt>
    <dgm:pt modelId="{72EA8497-30E7-4E6D-A5AB-8EC5AF88BD80}" type="parTrans" cxnId="{26A6161A-B59D-4E50-9D26-79C462723936}">
      <dgm:prSet/>
      <dgm:spPr/>
      <dgm:t>
        <a:bodyPr/>
        <a:lstStyle/>
        <a:p>
          <a:endParaRPr lang="fr-FR" sz="1400"/>
        </a:p>
      </dgm:t>
    </dgm:pt>
    <dgm:pt modelId="{4E14F340-9AEB-47D8-8F97-155BBF29AFA1}" type="pres">
      <dgm:prSet presAssocID="{B5E99128-DE00-459D-8DC9-DDA3178D4A05}" presName="diagram" presStyleCnt="0">
        <dgm:presLayoutVars>
          <dgm:dir/>
          <dgm:resizeHandles val="exact"/>
        </dgm:presLayoutVars>
      </dgm:prSet>
      <dgm:spPr/>
    </dgm:pt>
    <dgm:pt modelId="{1C535C89-CA49-46BD-82BD-7182F66173AF}" type="pres">
      <dgm:prSet presAssocID="{5DD1E74F-2532-46C1-AED6-AA8BC491AC12}" presName="node" presStyleLbl="node1" presStyleIdx="0" presStyleCnt="7" custScaleX="24652" custScaleY="16281">
        <dgm:presLayoutVars>
          <dgm:bulletEnabled val="1"/>
        </dgm:presLayoutVars>
      </dgm:prSet>
      <dgm:spPr/>
    </dgm:pt>
    <dgm:pt modelId="{53FEA2C8-3338-49AD-8CFB-7E105BAC334B}" type="pres">
      <dgm:prSet presAssocID="{0A96B2F2-EE3D-492C-8FD0-D742DD5DC6EE}" presName="sibTrans" presStyleCnt="0"/>
      <dgm:spPr/>
    </dgm:pt>
    <dgm:pt modelId="{3A1CEB82-DF1C-4706-A150-D58CFB232A6E}" type="pres">
      <dgm:prSet presAssocID="{91E297A8-AB76-4C59-AF73-47BAC8F71AD8}" presName="node" presStyleLbl="node1" presStyleIdx="1" presStyleCnt="7" custScaleX="24652" custScaleY="16281">
        <dgm:presLayoutVars>
          <dgm:bulletEnabled val="1"/>
        </dgm:presLayoutVars>
      </dgm:prSet>
      <dgm:spPr/>
    </dgm:pt>
    <dgm:pt modelId="{CDE276F2-8DE8-4674-A835-A7EF55BF99FA}" type="pres">
      <dgm:prSet presAssocID="{F13617EB-13BD-4A8D-A598-D2BA56FE35E1}" presName="sibTrans" presStyleCnt="0"/>
      <dgm:spPr/>
    </dgm:pt>
    <dgm:pt modelId="{CCB434FF-022B-4AF0-9FF7-EDD6A3017596}" type="pres">
      <dgm:prSet presAssocID="{BCAB163E-C647-40ED-A952-81B0B003A1E0}" presName="node" presStyleLbl="node1" presStyleIdx="2" presStyleCnt="7" custScaleX="24652" custScaleY="16281">
        <dgm:presLayoutVars>
          <dgm:bulletEnabled val="1"/>
        </dgm:presLayoutVars>
      </dgm:prSet>
      <dgm:spPr/>
    </dgm:pt>
    <dgm:pt modelId="{F269FE29-B857-4395-A2D0-E80FBA734366}" type="pres">
      <dgm:prSet presAssocID="{1D979C13-426A-486B-824B-EC95718AB157}" presName="sibTrans" presStyleCnt="0"/>
      <dgm:spPr/>
    </dgm:pt>
    <dgm:pt modelId="{415511DC-764E-4287-9E39-85AEB8144CEC}" type="pres">
      <dgm:prSet presAssocID="{91FE3D83-9FA4-48E8-A5BA-2A9045421151}" presName="node" presStyleLbl="node1" presStyleIdx="3" presStyleCnt="7" custScaleX="24652" custScaleY="16281">
        <dgm:presLayoutVars>
          <dgm:bulletEnabled val="1"/>
        </dgm:presLayoutVars>
      </dgm:prSet>
      <dgm:spPr/>
    </dgm:pt>
    <dgm:pt modelId="{BF9DD5A4-1C5C-47E1-9699-25028775F70A}" type="pres">
      <dgm:prSet presAssocID="{04C2F065-C175-4FE4-A021-FF9305AE262D}" presName="sibTrans" presStyleCnt="0"/>
      <dgm:spPr/>
    </dgm:pt>
    <dgm:pt modelId="{F4913780-0E7A-45AA-BF20-88B8AA9A7B0B}" type="pres">
      <dgm:prSet presAssocID="{F11DDFAC-9179-4543-8D9B-6BF5B72B84A0}" presName="node" presStyleLbl="node1" presStyleIdx="4" presStyleCnt="7" custScaleX="24652" custScaleY="16281">
        <dgm:presLayoutVars>
          <dgm:bulletEnabled val="1"/>
        </dgm:presLayoutVars>
      </dgm:prSet>
      <dgm:spPr/>
    </dgm:pt>
    <dgm:pt modelId="{D8B02854-0096-47C1-8685-2D0A194E5861}" type="pres">
      <dgm:prSet presAssocID="{B9913723-BE58-4E34-B9D1-2EA75F2267DC}" presName="sibTrans" presStyleCnt="0"/>
      <dgm:spPr/>
    </dgm:pt>
    <dgm:pt modelId="{0070694E-D40F-4BB4-BFB9-B7036A24F961}" type="pres">
      <dgm:prSet presAssocID="{DCBD20F6-B9CA-4A57-ACAB-84379FDE4549}" presName="node" presStyleLbl="node1" presStyleIdx="5" presStyleCnt="7" custScaleX="24652" custScaleY="16281">
        <dgm:presLayoutVars>
          <dgm:bulletEnabled val="1"/>
        </dgm:presLayoutVars>
      </dgm:prSet>
      <dgm:spPr/>
    </dgm:pt>
    <dgm:pt modelId="{4141F592-7A2C-466A-AD60-E94F79C9C6A6}" type="pres">
      <dgm:prSet presAssocID="{A1C89723-67C0-4B06-BDFD-98C06FB5A7BF}" presName="sibTrans" presStyleCnt="0"/>
      <dgm:spPr/>
    </dgm:pt>
    <dgm:pt modelId="{280D1D31-D102-42B4-8A3B-BA79A635973F}" type="pres">
      <dgm:prSet presAssocID="{D5AEAF7B-E37A-4CEE-9CF9-8EDC6378D6CA}" presName="node" presStyleLbl="node1" presStyleIdx="6" presStyleCnt="7" custScaleX="24652" custScaleY="16281" custLinFactNeighborX="-514" custLinFactNeighborY="-3396">
        <dgm:presLayoutVars>
          <dgm:bulletEnabled val="1"/>
        </dgm:presLayoutVars>
      </dgm:prSet>
      <dgm:spPr/>
    </dgm:pt>
  </dgm:ptLst>
  <dgm:cxnLst>
    <dgm:cxn modelId="{62333E0D-3180-4BAC-AE09-AC7313E6082B}" type="presOf" srcId="{B5E99128-DE00-459D-8DC9-DDA3178D4A05}" destId="{4E14F340-9AEB-47D8-8F97-155BBF29AFA1}" srcOrd="0" destOrd="0" presId="urn:microsoft.com/office/officeart/2005/8/layout/default"/>
    <dgm:cxn modelId="{26A6161A-B59D-4E50-9D26-79C462723936}" srcId="{B5E99128-DE00-459D-8DC9-DDA3178D4A05}" destId="{91FE3D83-9FA4-48E8-A5BA-2A9045421151}" srcOrd="3" destOrd="0" parTransId="{72EA8497-30E7-4E6D-A5AB-8EC5AF88BD80}" sibTransId="{04C2F065-C175-4FE4-A021-FF9305AE262D}"/>
    <dgm:cxn modelId="{1DAC0E29-E1AF-4935-9B25-587F6AB864A4}" srcId="{B5E99128-DE00-459D-8DC9-DDA3178D4A05}" destId="{D5AEAF7B-E37A-4CEE-9CF9-8EDC6378D6CA}" srcOrd="6" destOrd="0" parTransId="{2DFBC7EA-3E20-4859-A4A5-DB319C84BFB0}" sibTransId="{309E7900-8C01-487A-B339-2F0917D7951D}"/>
    <dgm:cxn modelId="{6A6FB133-5929-48D9-8B16-8BAC8C6D484A}" srcId="{B5E99128-DE00-459D-8DC9-DDA3178D4A05}" destId="{BCAB163E-C647-40ED-A952-81B0B003A1E0}" srcOrd="2" destOrd="0" parTransId="{417245D9-4009-45BD-A1EB-60029E67C4CE}" sibTransId="{1D979C13-426A-486B-824B-EC95718AB157}"/>
    <dgm:cxn modelId="{E3E9E466-C7CB-4438-8E2C-32AC3C827127}" type="presOf" srcId="{BCAB163E-C647-40ED-A952-81B0B003A1E0}" destId="{CCB434FF-022B-4AF0-9FF7-EDD6A3017596}" srcOrd="0" destOrd="0" presId="urn:microsoft.com/office/officeart/2005/8/layout/default"/>
    <dgm:cxn modelId="{274C3379-943B-4C91-BB5F-070FFF514987}" type="presOf" srcId="{91FE3D83-9FA4-48E8-A5BA-2A9045421151}" destId="{415511DC-764E-4287-9E39-85AEB8144CEC}" srcOrd="0" destOrd="0" presId="urn:microsoft.com/office/officeart/2005/8/layout/default"/>
    <dgm:cxn modelId="{C4678598-33C0-42F5-8F71-6BCAA29797F6}" type="presOf" srcId="{D5AEAF7B-E37A-4CEE-9CF9-8EDC6378D6CA}" destId="{280D1D31-D102-42B4-8A3B-BA79A635973F}" srcOrd="0" destOrd="0" presId="urn:microsoft.com/office/officeart/2005/8/layout/default"/>
    <dgm:cxn modelId="{C926B5A9-083B-48DE-A887-7C51C7B29B3B}" srcId="{B5E99128-DE00-459D-8DC9-DDA3178D4A05}" destId="{91E297A8-AB76-4C59-AF73-47BAC8F71AD8}" srcOrd="1" destOrd="0" parTransId="{1C805562-25F3-4F04-80FB-BB2CF53A8B9C}" sibTransId="{F13617EB-13BD-4A8D-A598-D2BA56FE35E1}"/>
    <dgm:cxn modelId="{335689AA-E3D2-47D8-A522-B6162F01AB4B}" type="presOf" srcId="{DCBD20F6-B9CA-4A57-ACAB-84379FDE4549}" destId="{0070694E-D40F-4BB4-BFB9-B7036A24F961}" srcOrd="0" destOrd="0" presId="urn:microsoft.com/office/officeart/2005/8/layout/default"/>
    <dgm:cxn modelId="{3556AFB2-13F5-4ED9-BEEA-1E3786A6F5EE}" srcId="{B5E99128-DE00-459D-8DC9-DDA3178D4A05}" destId="{DCBD20F6-B9CA-4A57-ACAB-84379FDE4549}" srcOrd="5" destOrd="0" parTransId="{BBC949E3-993D-416A-8686-C0A53B7BEED2}" sibTransId="{A1C89723-67C0-4B06-BDFD-98C06FB5A7BF}"/>
    <dgm:cxn modelId="{91C2B4B5-DF7A-48C2-8A85-26607A21A0AD}" type="presOf" srcId="{91E297A8-AB76-4C59-AF73-47BAC8F71AD8}" destId="{3A1CEB82-DF1C-4706-A150-D58CFB232A6E}" srcOrd="0" destOrd="0" presId="urn:microsoft.com/office/officeart/2005/8/layout/default"/>
    <dgm:cxn modelId="{22C476D2-50B0-454C-BBA6-D9C6A602E2CC}" srcId="{B5E99128-DE00-459D-8DC9-DDA3178D4A05}" destId="{F11DDFAC-9179-4543-8D9B-6BF5B72B84A0}" srcOrd="4" destOrd="0" parTransId="{25C94C8D-03DB-4B6A-B550-3EC1996AE84F}" sibTransId="{B9913723-BE58-4E34-B9D1-2EA75F2267DC}"/>
    <dgm:cxn modelId="{EBEB24D9-BCF5-45FE-B37C-65B45C5476C4}" srcId="{B5E99128-DE00-459D-8DC9-DDA3178D4A05}" destId="{5DD1E74F-2532-46C1-AED6-AA8BC491AC12}" srcOrd="0" destOrd="0" parTransId="{A3B9A72B-5EC3-49AB-98CE-E1E0FEC42216}" sibTransId="{0A96B2F2-EE3D-492C-8FD0-D742DD5DC6EE}"/>
    <dgm:cxn modelId="{6EB888E8-D7CC-4E89-8DF1-F07B54B21276}" type="presOf" srcId="{F11DDFAC-9179-4543-8D9B-6BF5B72B84A0}" destId="{F4913780-0E7A-45AA-BF20-88B8AA9A7B0B}" srcOrd="0" destOrd="0" presId="urn:microsoft.com/office/officeart/2005/8/layout/default"/>
    <dgm:cxn modelId="{117E28F8-6820-4E09-8529-008B93CD30CB}" type="presOf" srcId="{5DD1E74F-2532-46C1-AED6-AA8BC491AC12}" destId="{1C535C89-CA49-46BD-82BD-7182F66173AF}" srcOrd="0" destOrd="0" presId="urn:microsoft.com/office/officeart/2005/8/layout/default"/>
    <dgm:cxn modelId="{9E4338A6-8A2B-4E7B-B662-04987A24752B}" type="presParOf" srcId="{4E14F340-9AEB-47D8-8F97-155BBF29AFA1}" destId="{1C535C89-CA49-46BD-82BD-7182F66173AF}" srcOrd="0" destOrd="0" presId="urn:microsoft.com/office/officeart/2005/8/layout/default"/>
    <dgm:cxn modelId="{AC3B31B4-BC83-4DCE-B71C-F3DC96BAAA22}" type="presParOf" srcId="{4E14F340-9AEB-47D8-8F97-155BBF29AFA1}" destId="{53FEA2C8-3338-49AD-8CFB-7E105BAC334B}" srcOrd="1" destOrd="0" presId="urn:microsoft.com/office/officeart/2005/8/layout/default"/>
    <dgm:cxn modelId="{0B9D1394-0D5B-4D77-B8C4-87468F6A2685}" type="presParOf" srcId="{4E14F340-9AEB-47D8-8F97-155BBF29AFA1}" destId="{3A1CEB82-DF1C-4706-A150-D58CFB232A6E}" srcOrd="2" destOrd="0" presId="urn:microsoft.com/office/officeart/2005/8/layout/default"/>
    <dgm:cxn modelId="{B0987CFB-7D53-4DE7-BDEE-CA52D2070989}" type="presParOf" srcId="{4E14F340-9AEB-47D8-8F97-155BBF29AFA1}" destId="{CDE276F2-8DE8-4674-A835-A7EF55BF99FA}" srcOrd="3" destOrd="0" presId="urn:microsoft.com/office/officeart/2005/8/layout/default"/>
    <dgm:cxn modelId="{429E1BE5-87F3-4B83-84EA-DEF5797B40B6}" type="presParOf" srcId="{4E14F340-9AEB-47D8-8F97-155BBF29AFA1}" destId="{CCB434FF-022B-4AF0-9FF7-EDD6A3017596}" srcOrd="4" destOrd="0" presId="urn:microsoft.com/office/officeart/2005/8/layout/default"/>
    <dgm:cxn modelId="{ACC68FDD-1390-4EB5-A21F-8D52BF0CE7F3}" type="presParOf" srcId="{4E14F340-9AEB-47D8-8F97-155BBF29AFA1}" destId="{F269FE29-B857-4395-A2D0-E80FBA734366}" srcOrd="5" destOrd="0" presId="urn:microsoft.com/office/officeart/2005/8/layout/default"/>
    <dgm:cxn modelId="{97433B39-7BFE-4E66-BF5C-A854656F958A}" type="presParOf" srcId="{4E14F340-9AEB-47D8-8F97-155BBF29AFA1}" destId="{415511DC-764E-4287-9E39-85AEB8144CEC}" srcOrd="6" destOrd="0" presId="urn:microsoft.com/office/officeart/2005/8/layout/default"/>
    <dgm:cxn modelId="{11D103D9-23C8-4136-8F39-700339BCFFC7}" type="presParOf" srcId="{4E14F340-9AEB-47D8-8F97-155BBF29AFA1}" destId="{BF9DD5A4-1C5C-47E1-9699-25028775F70A}" srcOrd="7" destOrd="0" presId="urn:microsoft.com/office/officeart/2005/8/layout/default"/>
    <dgm:cxn modelId="{DACE11E4-A8B1-4410-953A-80593C9408F0}" type="presParOf" srcId="{4E14F340-9AEB-47D8-8F97-155BBF29AFA1}" destId="{F4913780-0E7A-45AA-BF20-88B8AA9A7B0B}" srcOrd="8" destOrd="0" presId="urn:microsoft.com/office/officeart/2005/8/layout/default"/>
    <dgm:cxn modelId="{ABEC170B-4537-4FF5-AC76-B46C425A7719}" type="presParOf" srcId="{4E14F340-9AEB-47D8-8F97-155BBF29AFA1}" destId="{D8B02854-0096-47C1-8685-2D0A194E5861}" srcOrd="9" destOrd="0" presId="urn:microsoft.com/office/officeart/2005/8/layout/default"/>
    <dgm:cxn modelId="{E4922B22-9230-47C9-BB83-16AED8DCCB44}" type="presParOf" srcId="{4E14F340-9AEB-47D8-8F97-155BBF29AFA1}" destId="{0070694E-D40F-4BB4-BFB9-B7036A24F961}" srcOrd="10" destOrd="0" presId="urn:microsoft.com/office/officeart/2005/8/layout/default"/>
    <dgm:cxn modelId="{D59D89AB-01B0-48F7-A06D-291FB0990D14}" type="presParOf" srcId="{4E14F340-9AEB-47D8-8F97-155BBF29AFA1}" destId="{4141F592-7A2C-466A-AD60-E94F79C9C6A6}" srcOrd="11" destOrd="0" presId="urn:microsoft.com/office/officeart/2005/8/layout/default"/>
    <dgm:cxn modelId="{D19DACFB-7D38-4345-B8D3-925EF4EEBEC8}" type="presParOf" srcId="{4E14F340-9AEB-47D8-8F97-155BBF29AFA1}" destId="{280D1D31-D102-42B4-8A3B-BA79A635973F}"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35C89-CA49-46BD-82BD-7182F66173AF}">
      <dsp:nvSpPr>
        <dsp:cNvPr id="0" name=""/>
        <dsp:cNvSpPr/>
      </dsp:nvSpPr>
      <dsp:spPr>
        <a:xfrm>
          <a:off x="249600" y="264516"/>
          <a:ext cx="2003712" cy="79399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fr-CH" sz="2400" b="0" kern="1200" dirty="0"/>
            <a:t>Enfants malades</a:t>
          </a:r>
          <a:endParaRPr lang="fr-CH" sz="2400" kern="1200" dirty="0"/>
        </a:p>
      </dsp:txBody>
      <dsp:txXfrm>
        <a:off x="249600" y="264516"/>
        <a:ext cx="2003712" cy="793991"/>
      </dsp:txXfrm>
    </dsp:sp>
    <dsp:sp modelId="{3A1CEB82-DF1C-4706-A150-D58CFB232A6E}">
      <dsp:nvSpPr>
        <dsp:cNvPr id="0" name=""/>
        <dsp:cNvSpPr/>
      </dsp:nvSpPr>
      <dsp:spPr>
        <a:xfrm>
          <a:off x="3066112" y="264516"/>
          <a:ext cx="2003712" cy="793991"/>
        </a:xfrm>
        <a:prstGeom prst="rect">
          <a:avLst/>
        </a:prstGeom>
        <a:solidFill>
          <a:schemeClr val="accent2">
            <a:hueOff val="-3541266"/>
            <a:satOff val="-13775"/>
            <a:lumOff val="110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fr-CH" sz="2400" b="0" kern="1200" dirty="0"/>
            <a:t>Parents malades</a:t>
          </a:r>
          <a:endParaRPr lang="fr-CH" sz="2400" kern="1200" dirty="0"/>
        </a:p>
      </dsp:txBody>
      <dsp:txXfrm>
        <a:off x="3066112" y="264516"/>
        <a:ext cx="2003712" cy="793991"/>
      </dsp:txXfrm>
    </dsp:sp>
    <dsp:sp modelId="{CCB434FF-022B-4AF0-9FF7-EDD6A3017596}">
      <dsp:nvSpPr>
        <dsp:cNvPr id="0" name=""/>
        <dsp:cNvSpPr/>
      </dsp:nvSpPr>
      <dsp:spPr>
        <a:xfrm>
          <a:off x="5882624" y="264516"/>
          <a:ext cx="2003712" cy="793991"/>
        </a:xfrm>
        <a:prstGeom prst="rect">
          <a:avLst/>
        </a:prstGeom>
        <a:solidFill>
          <a:schemeClr val="accent2">
            <a:hueOff val="-7082532"/>
            <a:satOff val="-27550"/>
            <a:lumOff val="220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fr-CH" sz="2400" b="0" kern="1200" dirty="0"/>
            <a:t>Garde fait défaut</a:t>
          </a:r>
          <a:endParaRPr lang="fr-CH" sz="2400" kern="1200" dirty="0"/>
        </a:p>
      </dsp:txBody>
      <dsp:txXfrm>
        <a:off x="5882624" y="264516"/>
        <a:ext cx="2003712" cy="793991"/>
      </dsp:txXfrm>
    </dsp:sp>
    <dsp:sp modelId="{415511DC-764E-4287-9E39-85AEB8144CEC}">
      <dsp:nvSpPr>
        <dsp:cNvPr id="0" name=""/>
        <dsp:cNvSpPr/>
      </dsp:nvSpPr>
      <dsp:spPr>
        <a:xfrm>
          <a:off x="249600" y="1871306"/>
          <a:ext cx="2003712" cy="793991"/>
        </a:xfrm>
        <a:prstGeom prst="rect">
          <a:avLst/>
        </a:prstGeom>
        <a:solidFill>
          <a:schemeClr val="accent2">
            <a:hueOff val="-10623799"/>
            <a:satOff val="-41326"/>
            <a:lumOff val="330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fr-CH" sz="2400" b="0" kern="1200" dirty="0"/>
            <a:t>Bons de respiration</a:t>
          </a:r>
          <a:endParaRPr lang="fr-CH" sz="2400" kern="1200" dirty="0"/>
        </a:p>
      </dsp:txBody>
      <dsp:txXfrm>
        <a:off x="249600" y="1871306"/>
        <a:ext cx="2003712" cy="793991"/>
      </dsp:txXfrm>
    </dsp:sp>
    <dsp:sp modelId="{F4913780-0E7A-45AA-BF20-88B8AA9A7B0B}">
      <dsp:nvSpPr>
        <dsp:cNvPr id="0" name=""/>
        <dsp:cNvSpPr/>
      </dsp:nvSpPr>
      <dsp:spPr>
        <a:xfrm>
          <a:off x="3066112" y="1871306"/>
          <a:ext cx="2003712" cy="793991"/>
        </a:xfrm>
        <a:prstGeom prst="rect">
          <a:avLst/>
        </a:prstGeom>
        <a:solidFill>
          <a:schemeClr val="accent2">
            <a:hueOff val="-14165065"/>
            <a:satOff val="-55101"/>
            <a:lumOff val="440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fr-CH" sz="2400" b="0" kern="1200" dirty="0"/>
            <a:t>Enfants hospitalisés</a:t>
          </a:r>
          <a:endParaRPr lang="fr-CH" sz="2400" kern="1200" dirty="0"/>
        </a:p>
      </dsp:txBody>
      <dsp:txXfrm>
        <a:off x="3066112" y="1871306"/>
        <a:ext cx="2003712" cy="793991"/>
      </dsp:txXfrm>
    </dsp:sp>
    <dsp:sp modelId="{0070694E-D40F-4BB4-BFB9-B7036A24F961}">
      <dsp:nvSpPr>
        <dsp:cNvPr id="0" name=""/>
        <dsp:cNvSpPr/>
      </dsp:nvSpPr>
      <dsp:spPr>
        <a:xfrm>
          <a:off x="5882624" y="1871306"/>
          <a:ext cx="2003712" cy="793991"/>
        </a:xfrm>
        <a:prstGeom prst="rect">
          <a:avLst/>
        </a:prstGeom>
        <a:solidFill>
          <a:schemeClr val="bg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fr-CH" sz="2400" kern="1200" dirty="0">
              <a:solidFill>
                <a:schemeClr val="tx1">
                  <a:lumMod val="50000"/>
                  <a:lumOff val="50000"/>
                </a:schemeClr>
              </a:solidFill>
            </a:rPr>
            <a:t>Situations particulières</a:t>
          </a:r>
        </a:p>
      </dsp:txBody>
      <dsp:txXfrm>
        <a:off x="5882624" y="1871306"/>
        <a:ext cx="2003712" cy="793991"/>
      </dsp:txXfrm>
    </dsp:sp>
    <dsp:sp modelId="{280D1D31-D102-42B4-8A3B-BA79A635973F}">
      <dsp:nvSpPr>
        <dsp:cNvPr id="0" name=""/>
        <dsp:cNvSpPr/>
      </dsp:nvSpPr>
      <dsp:spPr>
        <a:xfrm>
          <a:off x="3024334" y="3312480"/>
          <a:ext cx="2003712" cy="793991"/>
        </a:xfrm>
        <a:prstGeom prst="rect">
          <a:avLst/>
        </a:prstGeom>
        <a:solidFill>
          <a:schemeClr val="bg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fr-CH" sz="2400" kern="1200" dirty="0">
              <a:solidFill>
                <a:schemeClr val="tx1">
                  <a:lumMod val="50000"/>
                  <a:lumOff val="50000"/>
                </a:schemeClr>
              </a:solidFill>
            </a:rPr>
            <a:t>Partenariats</a:t>
          </a:r>
        </a:p>
      </dsp:txBody>
      <dsp:txXfrm>
        <a:off x="3024334" y="3312480"/>
        <a:ext cx="2003712" cy="79399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5" y="5"/>
            <a:ext cx="4278448" cy="339515"/>
          </a:xfrm>
          <a:prstGeom prst="rect">
            <a:avLst/>
          </a:prstGeom>
        </p:spPr>
        <p:txBody>
          <a:bodyPr vert="horz" lIns="87160" tIns="43580" rIns="87160" bIns="43580" rtlCol="0"/>
          <a:lstStyle>
            <a:lvl1pPr algn="l">
              <a:defRPr sz="1200"/>
            </a:lvl1pPr>
          </a:lstStyle>
          <a:p>
            <a:endParaRPr lang="de-CH"/>
          </a:p>
        </p:txBody>
      </p:sp>
      <p:sp>
        <p:nvSpPr>
          <p:cNvPr id="3" name="Datumsplatzhalter 2"/>
          <p:cNvSpPr>
            <a:spLocks noGrp="1"/>
          </p:cNvSpPr>
          <p:nvPr>
            <p:ph type="dt" sz="quarter" idx="1"/>
          </p:nvPr>
        </p:nvSpPr>
        <p:spPr>
          <a:xfrm>
            <a:off x="5592012" y="5"/>
            <a:ext cx="4278448" cy="339515"/>
          </a:xfrm>
          <a:prstGeom prst="rect">
            <a:avLst/>
          </a:prstGeom>
        </p:spPr>
        <p:txBody>
          <a:bodyPr vert="horz" lIns="87160" tIns="43580" rIns="87160" bIns="43580" rtlCol="0"/>
          <a:lstStyle>
            <a:lvl1pPr algn="r">
              <a:defRPr sz="1200"/>
            </a:lvl1pPr>
          </a:lstStyle>
          <a:p>
            <a:fld id="{58670EB3-EF8A-4CC5-93BF-641CFCF517E1}" type="datetimeFigureOut">
              <a:rPr lang="de-CH" smtClean="0"/>
              <a:t>08.10.20</a:t>
            </a:fld>
            <a:endParaRPr lang="de-CH"/>
          </a:p>
        </p:txBody>
      </p:sp>
      <p:sp>
        <p:nvSpPr>
          <p:cNvPr id="4" name="Fußzeilenplatzhalter 3"/>
          <p:cNvSpPr>
            <a:spLocks noGrp="1"/>
          </p:cNvSpPr>
          <p:nvPr>
            <p:ph type="ftr" sz="quarter" idx="2"/>
          </p:nvPr>
        </p:nvSpPr>
        <p:spPr>
          <a:xfrm>
            <a:off x="5" y="6457110"/>
            <a:ext cx="4278448" cy="339515"/>
          </a:xfrm>
          <a:prstGeom prst="rect">
            <a:avLst/>
          </a:prstGeom>
        </p:spPr>
        <p:txBody>
          <a:bodyPr vert="horz" lIns="87160" tIns="43580" rIns="87160" bIns="43580" rtlCol="0" anchor="b"/>
          <a:lstStyle>
            <a:lvl1pPr algn="l">
              <a:defRPr sz="1200"/>
            </a:lvl1pPr>
          </a:lstStyle>
          <a:p>
            <a:endParaRPr lang="de-CH"/>
          </a:p>
        </p:txBody>
      </p:sp>
      <p:sp>
        <p:nvSpPr>
          <p:cNvPr id="5" name="Foliennummernplatzhalter 4"/>
          <p:cNvSpPr>
            <a:spLocks noGrp="1"/>
          </p:cNvSpPr>
          <p:nvPr>
            <p:ph type="sldNum" sz="quarter" idx="3"/>
          </p:nvPr>
        </p:nvSpPr>
        <p:spPr>
          <a:xfrm>
            <a:off x="5592012" y="6457110"/>
            <a:ext cx="4278448" cy="339515"/>
          </a:xfrm>
          <a:prstGeom prst="rect">
            <a:avLst/>
          </a:prstGeom>
        </p:spPr>
        <p:txBody>
          <a:bodyPr vert="horz" lIns="87160" tIns="43580" rIns="87160" bIns="43580" rtlCol="0" anchor="b"/>
          <a:lstStyle>
            <a:lvl1pPr algn="r">
              <a:defRPr sz="1200"/>
            </a:lvl1pPr>
          </a:lstStyle>
          <a:p>
            <a:fld id="{CFA6637C-E98B-4B23-B31B-2E0993F7FCAD}" type="slidenum">
              <a:rPr lang="de-CH" smtClean="0"/>
              <a:t>‹N°›</a:t>
            </a:fld>
            <a:endParaRPr lang="de-CH"/>
          </a:p>
        </p:txBody>
      </p:sp>
    </p:spTree>
    <p:extLst>
      <p:ext uri="{BB962C8B-B14F-4D97-AF65-F5344CB8AC3E}">
        <p14:creationId xmlns:p14="http://schemas.microsoft.com/office/powerpoint/2010/main" val="37603849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5" y="5"/>
            <a:ext cx="4278448" cy="339515"/>
          </a:xfrm>
          <a:prstGeom prst="rect">
            <a:avLst/>
          </a:prstGeom>
          <a:noFill/>
          <a:ln w="9525">
            <a:noFill/>
            <a:miter lim="800000"/>
            <a:headEnd/>
            <a:tailEnd/>
          </a:ln>
          <a:effectLst/>
        </p:spPr>
        <p:txBody>
          <a:bodyPr vert="horz" wrap="square" lIns="94412" tIns="47206" rIns="94412" bIns="47206" numCol="1" anchor="t" anchorCtr="0" compatLnSpc="1">
            <a:prstTxWarp prst="textNoShape">
              <a:avLst/>
            </a:prstTxWarp>
          </a:bodyPr>
          <a:lstStyle>
            <a:lvl1pPr defTabSz="944234">
              <a:defRPr sz="1300">
                <a:ea typeface="Arial" charset="0"/>
              </a:defRPr>
            </a:lvl1pPr>
          </a:lstStyle>
          <a:p>
            <a:pPr>
              <a:defRPr/>
            </a:pPr>
            <a:endParaRPr lang="de-CH"/>
          </a:p>
        </p:txBody>
      </p:sp>
      <p:sp>
        <p:nvSpPr>
          <p:cNvPr id="11267" name="Rectangle 3"/>
          <p:cNvSpPr>
            <a:spLocks noGrp="1" noChangeArrowheads="1"/>
          </p:cNvSpPr>
          <p:nvPr>
            <p:ph type="dt" idx="1"/>
          </p:nvPr>
        </p:nvSpPr>
        <p:spPr bwMode="auto">
          <a:xfrm>
            <a:off x="5592012" y="5"/>
            <a:ext cx="4278448" cy="339515"/>
          </a:xfrm>
          <a:prstGeom prst="rect">
            <a:avLst/>
          </a:prstGeom>
          <a:noFill/>
          <a:ln w="9525">
            <a:noFill/>
            <a:miter lim="800000"/>
            <a:headEnd/>
            <a:tailEnd/>
          </a:ln>
          <a:effectLst/>
        </p:spPr>
        <p:txBody>
          <a:bodyPr vert="horz" wrap="square" lIns="94412" tIns="47206" rIns="94412" bIns="47206" numCol="1" anchor="t" anchorCtr="0" compatLnSpc="1">
            <a:prstTxWarp prst="textNoShape">
              <a:avLst/>
            </a:prstTxWarp>
          </a:bodyPr>
          <a:lstStyle>
            <a:lvl1pPr algn="r" defTabSz="944234">
              <a:defRPr sz="1300">
                <a:ea typeface="Arial" charset="0"/>
              </a:defRPr>
            </a:lvl1pPr>
          </a:lstStyle>
          <a:p>
            <a:pPr>
              <a:defRPr/>
            </a:pPr>
            <a:endParaRPr lang="de-CH"/>
          </a:p>
        </p:txBody>
      </p:sp>
      <p:sp>
        <p:nvSpPr>
          <p:cNvPr id="13316" name="Rectangle 4"/>
          <p:cNvSpPr>
            <a:spLocks noGrp="1" noRot="1" noChangeAspect="1" noChangeArrowheads="1" noTextEdit="1"/>
          </p:cNvSpPr>
          <p:nvPr>
            <p:ph type="sldImg" idx="2"/>
          </p:nvPr>
        </p:nvSpPr>
        <p:spPr bwMode="auto">
          <a:xfrm>
            <a:off x="3238500" y="511175"/>
            <a:ext cx="3395663" cy="25479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986830" y="3228554"/>
            <a:ext cx="7899014" cy="3058796"/>
          </a:xfrm>
          <a:prstGeom prst="rect">
            <a:avLst/>
          </a:prstGeom>
          <a:noFill/>
          <a:ln w="9525">
            <a:noFill/>
            <a:miter lim="800000"/>
            <a:headEnd/>
            <a:tailEnd/>
          </a:ln>
          <a:effectLst/>
        </p:spPr>
        <p:txBody>
          <a:bodyPr vert="horz" wrap="square" lIns="94412" tIns="47206" rIns="94412" bIns="47206" numCol="1" anchor="t" anchorCtr="0" compatLnSpc="1">
            <a:prstTxWarp prst="textNoShape">
              <a:avLst/>
            </a:prstTxWarp>
          </a:bodyPr>
          <a:lstStyle/>
          <a:p>
            <a:pPr lvl="0"/>
            <a:r>
              <a:rPr lang="de-CH"/>
              <a:t>Textmasterformate durch Klicken bearbeiten</a:t>
            </a:r>
          </a:p>
          <a:p>
            <a:pPr lvl="1"/>
            <a:r>
              <a:rPr lang="de-CH"/>
              <a:t>Zweite Ebene</a:t>
            </a:r>
          </a:p>
          <a:p>
            <a:pPr lvl="2"/>
            <a:r>
              <a:rPr lang="de-CH"/>
              <a:t>Dritte Ebene</a:t>
            </a:r>
          </a:p>
          <a:p>
            <a:pPr lvl="3"/>
            <a:r>
              <a:rPr lang="de-CH"/>
              <a:t>Vierte Ebene</a:t>
            </a:r>
          </a:p>
          <a:p>
            <a:pPr lvl="4"/>
            <a:r>
              <a:rPr lang="de-CH"/>
              <a:t>Fünfte Ebene</a:t>
            </a:r>
          </a:p>
        </p:txBody>
      </p:sp>
      <p:sp>
        <p:nvSpPr>
          <p:cNvPr id="11270" name="Rectangle 6"/>
          <p:cNvSpPr>
            <a:spLocks noGrp="1" noChangeArrowheads="1"/>
          </p:cNvSpPr>
          <p:nvPr>
            <p:ph type="ftr" sz="quarter" idx="4"/>
          </p:nvPr>
        </p:nvSpPr>
        <p:spPr bwMode="auto">
          <a:xfrm>
            <a:off x="5" y="6457110"/>
            <a:ext cx="4278448" cy="339515"/>
          </a:xfrm>
          <a:prstGeom prst="rect">
            <a:avLst/>
          </a:prstGeom>
          <a:noFill/>
          <a:ln w="9525">
            <a:noFill/>
            <a:miter lim="800000"/>
            <a:headEnd/>
            <a:tailEnd/>
          </a:ln>
          <a:effectLst/>
        </p:spPr>
        <p:txBody>
          <a:bodyPr vert="horz" wrap="square" lIns="94412" tIns="47206" rIns="94412" bIns="47206" numCol="1" anchor="b" anchorCtr="0" compatLnSpc="1">
            <a:prstTxWarp prst="textNoShape">
              <a:avLst/>
            </a:prstTxWarp>
          </a:bodyPr>
          <a:lstStyle>
            <a:lvl1pPr defTabSz="944234">
              <a:defRPr sz="1300">
                <a:ea typeface="Arial" charset="0"/>
              </a:defRPr>
            </a:lvl1pPr>
          </a:lstStyle>
          <a:p>
            <a:pPr>
              <a:defRPr/>
            </a:pPr>
            <a:endParaRPr lang="de-CH"/>
          </a:p>
        </p:txBody>
      </p:sp>
      <p:sp>
        <p:nvSpPr>
          <p:cNvPr id="11271" name="Rectangle 7"/>
          <p:cNvSpPr>
            <a:spLocks noGrp="1" noChangeArrowheads="1"/>
          </p:cNvSpPr>
          <p:nvPr>
            <p:ph type="sldNum" sz="quarter" idx="5"/>
          </p:nvPr>
        </p:nvSpPr>
        <p:spPr bwMode="auto">
          <a:xfrm>
            <a:off x="5592012" y="6457110"/>
            <a:ext cx="4278448" cy="339515"/>
          </a:xfrm>
          <a:prstGeom prst="rect">
            <a:avLst/>
          </a:prstGeom>
          <a:noFill/>
          <a:ln w="9525">
            <a:noFill/>
            <a:miter lim="800000"/>
            <a:headEnd/>
            <a:tailEnd/>
          </a:ln>
          <a:effectLst/>
        </p:spPr>
        <p:txBody>
          <a:bodyPr vert="horz" wrap="square" lIns="94412" tIns="47206" rIns="94412" bIns="47206" numCol="1" anchor="b" anchorCtr="0" compatLnSpc="1">
            <a:prstTxWarp prst="textNoShape">
              <a:avLst/>
            </a:prstTxWarp>
          </a:bodyPr>
          <a:lstStyle>
            <a:lvl1pPr algn="r" defTabSz="944234">
              <a:defRPr sz="1300"/>
            </a:lvl1pPr>
          </a:lstStyle>
          <a:p>
            <a:fld id="{80054EFA-EBEC-4C3E-9110-B4688C2A300C}" type="slidenum">
              <a:rPr lang="de-CH"/>
              <a:pPr/>
              <a:t>‹N°›</a:t>
            </a:fld>
            <a:endParaRPr lang="de-CH"/>
          </a:p>
        </p:txBody>
      </p:sp>
    </p:spTree>
    <p:extLst>
      <p:ext uri="{BB962C8B-B14F-4D97-AF65-F5344CB8AC3E}">
        <p14:creationId xmlns:p14="http://schemas.microsoft.com/office/powerpoint/2010/main" val="42491623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0054EFA-EBEC-4C3E-9110-B4688C2A300C}" type="slidenum">
              <a:rPr lang="de-CH" smtClean="0"/>
              <a:pPr/>
              <a:t>1</a:t>
            </a:fld>
            <a:endParaRPr lang="de-CH"/>
          </a:p>
        </p:txBody>
      </p:sp>
    </p:spTree>
    <p:extLst>
      <p:ext uri="{BB962C8B-B14F-4D97-AF65-F5344CB8AC3E}">
        <p14:creationId xmlns:p14="http://schemas.microsoft.com/office/powerpoint/2010/main" val="892511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35025" y="746125"/>
            <a:ext cx="4960938" cy="3722688"/>
          </a:xfrm>
        </p:spPr>
      </p:sp>
      <p:sp>
        <p:nvSpPr>
          <p:cNvPr id="3" name="Notizenplatzhalter 2"/>
          <p:cNvSpPr>
            <a:spLocks noGrp="1"/>
          </p:cNvSpPr>
          <p:nvPr>
            <p:ph type="body" idx="1"/>
          </p:nvPr>
        </p:nvSpPr>
        <p:spPr/>
        <p:txBody>
          <a:bodyPr/>
          <a:lstStyle/>
          <a:p>
            <a:pPr eaLnBrk="1" hangingPunct="1"/>
            <a:r>
              <a:rPr lang="fr-FR" dirty="0"/>
              <a:t>Les sept Principes fondamentaux de la Croix-Rouge constituent l’idée directrice du Mouvement. La Croix-Rouge suisse mène ses activités nationales et internationales dans leur respect. Ils incarnent les principes humanitaires qui ne doivent en aucun cas être bafoués ou utilisés à mauvais escient. Ils représentent un socle solide sur lequel peuvent s’appuyer ceux qui s’engagent sous l’emblème de la Croix-Rouge. L’idée n’étant pas qu’il faut s’attacher à tous les respecter ou n’en respecter aucun : le principe qui aura la primauté ne sera pas toujours le même selon la mission à réaliser.</a:t>
            </a:r>
          </a:p>
          <a:p>
            <a:pPr eaLnBrk="1" hangingPunct="1"/>
            <a:endParaRPr lang="fr-FR" dirty="0"/>
          </a:p>
          <a:p>
            <a:pPr eaLnBrk="1" hangingPunct="1"/>
            <a:r>
              <a:rPr lang="fr-FR" dirty="0"/>
              <a:t>L’HUMANITE est le principe suprême du Mouvement. Tous les autres principes peuvent être interprétés uniquement à la lumière de ce principe. Par exemple, le principe de neutralité ne saurait justifier l’acceptation d’un acte inhumain. </a:t>
            </a:r>
          </a:p>
          <a:p>
            <a:pPr eaLnBrk="1" hangingPunct="1"/>
            <a:endParaRPr lang="fr-FR" dirty="0"/>
          </a:p>
          <a:p>
            <a:pPr eaLnBrk="1" hangingPunct="1"/>
            <a:r>
              <a:rPr lang="fr-FR" dirty="0"/>
              <a:t>C’est toujours le principe d’humanité qui prime lorsqu’il est en opposition avec un autre principe (par exemple avec celui de neutralité). La Croix-Rouge suisse prend publiquement position lorsque le principe d’humanité est menacé (ex. : prise de position contre le durcissement de la loi sur l’asile en 2006).</a:t>
            </a:r>
            <a:endParaRPr lang="de-CH" dirty="0"/>
          </a:p>
        </p:txBody>
      </p:sp>
      <p:sp>
        <p:nvSpPr>
          <p:cNvPr id="4" name="Foliennummernplatzhalter 3"/>
          <p:cNvSpPr>
            <a:spLocks noGrp="1"/>
          </p:cNvSpPr>
          <p:nvPr>
            <p:ph type="sldNum" sz="quarter" idx="10"/>
          </p:nvPr>
        </p:nvSpPr>
        <p:spPr/>
        <p:txBody>
          <a:bodyPr/>
          <a:lstStyle/>
          <a:p>
            <a:fld id="{80054EFA-EBEC-4C3E-9110-B4688C2A300C}" type="slidenum">
              <a:rPr lang="de-CH" smtClean="0"/>
              <a:pPr/>
              <a:t>3</a:t>
            </a:fld>
            <a:endParaRPr lang="de-CH"/>
          </a:p>
        </p:txBody>
      </p:sp>
      <p:sp>
        <p:nvSpPr>
          <p:cNvPr id="5" name="Espace réservé de l'en-tête 4"/>
          <p:cNvSpPr>
            <a:spLocks noGrp="1"/>
          </p:cNvSpPr>
          <p:nvPr>
            <p:ph type="hdr" sz="quarter" idx="11"/>
          </p:nvPr>
        </p:nvSpPr>
        <p:spPr/>
        <p:txBody>
          <a:bodyPr/>
          <a:lstStyle/>
          <a:p>
            <a:pPr>
              <a:defRPr/>
            </a:pPr>
            <a:r>
              <a:rPr lang="fr-CH"/>
              <a:t>A l'attention de la Commission des finances du Canton de Genève</a:t>
            </a:r>
            <a:endParaRPr lang="de-CH"/>
          </a:p>
        </p:txBody>
      </p:sp>
    </p:spTree>
    <p:extLst>
      <p:ext uri="{BB962C8B-B14F-4D97-AF65-F5344CB8AC3E}">
        <p14:creationId xmlns:p14="http://schemas.microsoft.com/office/powerpoint/2010/main" val="2987697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0054EFA-EBEC-4C3E-9110-B4688C2A300C}" type="slidenum">
              <a:rPr lang="de-CH" smtClean="0"/>
              <a:pPr/>
              <a:t>4</a:t>
            </a:fld>
            <a:endParaRPr lang="de-CH"/>
          </a:p>
        </p:txBody>
      </p:sp>
    </p:spTree>
    <p:extLst>
      <p:ext uri="{BB962C8B-B14F-4D97-AF65-F5344CB8AC3E}">
        <p14:creationId xmlns:p14="http://schemas.microsoft.com/office/powerpoint/2010/main" val="3872905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 </a:t>
            </a:r>
          </a:p>
        </p:txBody>
      </p:sp>
      <p:sp>
        <p:nvSpPr>
          <p:cNvPr id="4" name="Espace réservé du numéro de diapositive 3"/>
          <p:cNvSpPr>
            <a:spLocks noGrp="1"/>
          </p:cNvSpPr>
          <p:nvPr>
            <p:ph type="sldNum" sz="quarter" idx="10"/>
          </p:nvPr>
        </p:nvSpPr>
        <p:spPr/>
        <p:txBody>
          <a:bodyPr/>
          <a:lstStyle/>
          <a:p>
            <a:fld id="{80054EFA-EBEC-4C3E-9110-B4688C2A300C}" type="slidenum">
              <a:rPr lang="de-CH" smtClean="0"/>
              <a:pPr/>
              <a:t>5</a:t>
            </a:fld>
            <a:endParaRPr lang="de-CH"/>
          </a:p>
        </p:txBody>
      </p:sp>
    </p:spTree>
    <p:extLst>
      <p:ext uri="{BB962C8B-B14F-4D97-AF65-F5344CB8AC3E}">
        <p14:creationId xmlns:p14="http://schemas.microsoft.com/office/powerpoint/2010/main" val="3749430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80054EFA-EBEC-4C3E-9110-B4688C2A300C}" type="slidenum">
              <a:rPr lang="de-CH" smtClean="0"/>
              <a:pPr/>
              <a:t>6</a:t>
            </a:fld>
            <a:endParaRPr lang="de-CH"/>
          </a:p>
        </p:txBody>
      </p:sp>
    </p:spTree>
    <p:extLst>
      <p:ext uri="{BB962C8B-B14F-4D97-AF65-F5344CB8AC3E}">
        <p14:creationId xmlns:p14="http://schemas.microsoft.com/office/powerpoint/2010/main" val="3764582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80054EFA-EBEC-4C3E-9110-B4688C2A300C}" type="slidenum">
              <a:rPr lang="de-CH" smtClean="0"/>
              <a:pPr/>
              <a:t>13</a:t>
            </a:fld>
            <a:endParaRPr lang="de-CH"/>
          </a:p>
        </p:txBody>
      </p:sp>
    </p:spTree>
    <p:extLst>
      <p:ext uri="{BB962C8B-B14F-4D97-AF65-F5344CB8AC3E}">
        <p14:creationId xmlns:p14="http://schemas.microsoft.com/office/powerpoint/2010/main" val="15481552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9750" y="332657"/>
            <a:ext cx="8135938" cy="1296143"/>
          </a:xfrm>
        </p:spPr>
        <p:txBody>
          <a:bodyPr/>
          <a:lstStyle>
            <a:lvl1pPr>
              <a:lnSpc>
                <a:spcPts val="4500"/>
              </a:lnSpc>
              <a:defRPr sz="3600"/>
            </a:lvl1pPr>
          </a:lstStyle>
          <a:p>
            <a:r>
              <a:rPr lang="fr-FR"/>
              <a:t>Modifiez le style du titre</a:t>
            </a:r>
            <a:endParaRPr lang="de-CH" dirty="0"/>
          </a:p>
        </p:txBody>
      </p:sp>
      <p:sp>
        <p:nvSpPr>
          <p:cNvPr id="8" name="Rectangle 4"/>
          <p:cNvSpPr>
            <a:spLocks noGrp="1" noChangeArrowheads="1"/>
          </p:cNvSpPr>
          <p:nvPr>
            <p:ph type="dt" sz="half" idx="2"/>
          </p:nvPr>
        </p:nvSpPr>
        <p:spPr bwMode="auto">
          <a:xfrm>
            <a:off x="539750" y="6245225"/>
            <a:ext cx="6048375" cy="127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800"/>
            </a:lvl1pPr>
          </a:lstStyle>
          <a:p>
            <a:fld id="{45000724-FFF7-4604-B96B-71021ECED219}" type="datetime1">
              <a:rPr lang="fr-FR" smtClean="0"/>
              <a:t>08/10/2020</a:t>
            </a:fld>
            <a:endParaRPr lang="de-CH" dirty="0"/>
          </a:p>
        </p:txBody>
      </p:sp>
      <p:sp>
        <p:nvSpPr>
          <p:cNvPr id="9" name="Rectangle 5"/>
          <p:cNvSpPr>
            <a:spLocks noGrp="1" noChangeArrowheads="1"/>
          </p:cNvSpPr>
          <p:nvPr>
            <p:ph type="ftr" sz="quarter" idx="3"/>
          </p:nvPr>
        </p:nvSpPr>
        <p:spPr bwMode="auto">
          <a:xfrm>
            <a:off x="539750" y="6372225"/>
            <a:ext cx="6048375" cy="127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800"/>
            </a:lvl1pPr>
          </a:lstStyle>
          <a:p>
            <a:endParaRPr lang="de-CH"/>
          </a:p>
        </p:txBody>
      </p:sp>
      <p:sp>
        <p:nvSpPr>
          <p:cNvPr id="10" name="Rectangle 6"/>
          <p:cNvSpPr>
            <a:spLocks noGrp="1" noChangeArrowheads="1"/>
          </p:cNvSpPr>
          <p:nvPr>
            <p:ph type="sldNum" sz="quarter" idx="4"/>
          </p:nvPr>
        </p:nvSpPr>
        <p:spPr bwMode="auto">
          <a:xfrm>
            <a:off x="539750" y="6499225"/>
            <a:ext cx="6048375" cy="127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800"/>
            </a:lvl1pPr>
          </a:lstStyle>
          <a:p>
            <a:r>
              <a:rPr lang="de-CH" dirty="0"/>
              <a:t>Page </a:t>
            </a:r>
            <a:fld id="{987F6286-402A-4841-A93D-18F9C6C799DC}" type="slidenum">
              <a:rPr lang="de-CH" smtClean="0"/>
              <a:pPr/>
              <a:t>‹N°›</a:t>
            </a:fld>
            <a:endParaRPr lang="de-CH" dirty="0"/>
          </a:p>
        </p:txBody>
      </p:sp>
      <p:sp>
        <p:nvSpPr>
          <p:cNvPr id="11" name="Line 15"/>
          <p:cNvSpPr>
            <a:spLocks noChangeShapeType="1"/>
          </p:cNvSpPr>
          <p:nvPr userDrawn="1"/>
        </p:nvSpPr>
        <p:spPr bwMode="auto">
          <a:xfrm>
            <a:off x="6804025" y="6273800"/>
            <a:ext cx="0" cy="323850"/>
          </a:xfrm>
          <a:prstGeom prst="line">
            <a:avLst/>
          </a:prstGeom>
          <a:noFill/>
          <a:ln w="9525">
            <a:solidFill>
              <a:schemeClr val="tx1"/>
            </a:solidFill>
            <a:round/>
            <a:headEnd/>
            <a:tailEnd/>
          </a:ln>
          <a:effectLst/>
        </p:spPr>
        <p:txBody>
          <a:bodyPr/>
          <a:lstStyle/>
          <a:p>
            <a:pPr>
              <a:defRPr/>
            </a:pPr>
            <a:endParaRPr lang="de-DE"/>
          </a:p>
        </p:txBody>
      </p:sp>
      <p:pic>
        <p:nvPicPr>
          <p:cNvPr id="12" name="Image 11" descr="logo-croix-rouge.png"/>
          <p:cNvPicPr>
            <a:picLocks noChangeAspect="1"/>
          </p:cNvPicPr>
          <p:nvPr userDrawn="1"/>
        </p:nvPicPr>
        <p:blipFill>
          <a:blip r:embed="rId2" cstate="print"/>
          <a:stretch>
            <a:fillRect/>
          </a:stretch>
        </p:blipFill>
        <p:spPr>
          <a:xfrm>
            <a:off x="7047949" y="6143516"/>
            <a:ext cx="1627739" cy="584417"/>
          </a:xfrm>
          <a:prstGeom prst="rect">
            <a:avLst/>
          </a:prstGeom>
        </p:spPr>
      </p:pic>
      <p:sp>
        <p:nvSpPr>
          <p:cNvPr id="3" name="Espace réservé pour une image  2"/>
          <p:cNvSpPr>
            <a:spLocks noGrp="1"/>
          </p:cNvSpPr>
          <p:nvPr>
            <p:ph type="pic" sz="quarter" idx="10"/>
          </p:nvPr>
        </p:nvSpPr>
        <p:spPr>
          <a:xfrm>
            <a:off x="0" y="1989138"/>
            <a:ext cx="9144000" cy="3887787"/>
          </a:xfrm>
        </p:spPr>
        <p:txBody>
          <a:bodyPr/>
          <a:lstStyle/>
          <a:p>
            <a:r>
              <a:rPr lang="fr-FR"/>
              <a:t>Cliquez sur l'icône pour ajouter une image</a:t>
            </a:r>
            <a:endParaRPr lang="fr-CH"/>
          </a:p>
        </p:txBody>
      </p:sp>
    </p:spTree>
    <p:extLst>
      <p:ext uri="{BB962C8B-B14F-4D97-AF65-F5344CB8AC3E}">
        <p14:creationId xmlns:p14="http://schemas.microsoft.com/office/powerpoint/2010/main" val="3713433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a:t>Modifiez le style du titre</a:t>
            </a:r>
            <a:endParaRPr lang="de-DE"/>
          </a:p>
        </p:txBody>
      </p:sp>
      <p:sp>
        <p:nvSpPr>
          <p:cNvPr id="3" name="Vertikaler Textplatzhalt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Rectangle 4"/>
          <p:cNvSpPr>
            <a:spLocks noGrp="1" noChangeArrowheads="1"/>
          </p:cNvSpPr>
          <p:nvPr>
            <p:ph type="dt" sz="half" idx="10"/>
          </p:nvPr>
        </p:nvSpPr>
        <p:spPr>
          <a:ln/>
        </p:spPr>
        <p:txBody>
          <a:bodyPr/>
          <a:lstStyle>
            <a:lvl1pPr>
              <a:defRPr/>
            </a:lvl1pPr>
          </a:lstStyle>
          <a:p>
            <a:fld id="{581E295A-50AF-47CF-A3A3-D5D1EAA2EF6C}" type="datetime1">
              <a:rPr lang="fr-FR" smtClean="0"/>
              <a:t>08/10/2020</a:t>
            </a:fld>
            <a:endParaRPr lang="de-CH" dirty="0"/>
          </a:p>
        </p:txBody>
      </p:sp>
      <p:sp>
        <p:nvSpPr>
          <p:cNvPr id="5" name="Rectangle 5"/>
          <p:cNvSpPr>
            <a:spLocks noGrp="1" noChangeArrowheads="1"/>
          </p:cNvSpPr>
          <p:nvPr>
            <p:ph type="ftr" sz="quarter" idx="11"/>
          </p:nvPr>
        </p:nvSpPr>
        <p:spPr>
          <a:ln/>
        </p:spPr>
        <p:txBody>
          <a:bodyPr/>
          <a:lstStyle>
            <a:lvl1pPr>
              <a:defRPr/>
            </a:lvl1pPr>
          </a:lstStyle>
          <a:p>
            <a:endParaRPr lang="de-CH"/>
          </a:p>
        </p:txBody>
      </p:sp>
      <p:sp>
        <p:nvSpPr>
          <p:cNvPr id="6" name="Rectangle 6"/>
          <p:cNvSpPr>
            <a:spLocks noGrp="1" noChangeArrowheads="1"/>
          </p:cNvSpPr>
          <p:nvPr>
            <p:ph type="sldNum" sz="quarter" idx="12"/>
          </p:nvPr>
        </p:nvSpPr>
        <p:spPr>
          <a:ln/>
        </p:spPr>
        <p:txBody>
          <a:bodyPr/>
          <a:lstStyle>
            <a:lvl1pPr>
              <a:defRPr/>
            </a:lvl1pPr>
          </a:lstStyle>
          <a:p>
            <a:r>
              <a:rPr lang="de-CH" dirty="0"/>
              <a:t>Page </a:t>
            </a:r>
            <a:fld id="{19AD6243-144A-47E1-94E3-19992FD19D3C}" type="slidenum">
              <a:rPr lang="de-CH" smtClean="0"/>
              <a:pPr/>
              <a:t>‹N°›</a:t>
            </a:fld>
            <a:endParaRPr lang="de-CH" dirty="0"/>
          </a:p>
        </p:txBody>
      </p:sp>
    </p:spTree>
    <p:extLst>
      <p:ext uri="{BB962C8B-B14F-4D97-AF65-F5344CB8AC3E}">
        <p14:creationId xmlns:p14="http://schemas.microsoft.com/office/powerpoint/2010/main" val="1918215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42100" y="290513"/>
            <a:ext cx="2033588" cy="5730875"/>
          </a:xfrm>
        </p:spPr>
        <p:txBody>
          <a:bodyPr vert="eaVert"/>
          <a:lstStyle/>
          <a:p>
            <a:r>
              <a:rPr lang="fr-FR"/>
              <a:t>Modifiez le style du titre</a:t>
            </a:r>
            <a:endParaRPr lang="de-DE"/>
          </a:p>
        </p:txBody>
      </p:sp>
      <p:sp>
        <p:nvSpPr>
          <p:cNvPr id="3" name="Vertikaler Textplatzhalter 2"/>
          <p:cNvSpPr>
            <a:spLocks noGrp="1"/>
          </p:cNvSpPr>
          <p:nvPr>
            <p:ph type="body" orient="vert" idx="1"/>
          </p:nvPr>
        </p:nvSpPr>
        <p:spPr>
          <a:xfrm>
            <a:off x="539750" y="290513"/>
            <a:ext cx="5949950" cy="573087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Rectangle 4"/>
          <p:cNvSpPr>
            <a:spLocks noGrp="1" noChangeArrowheads="1"/>
          </p:cNvSpPr>
          <p:nvPr>
            <p:ph type="dt" sz="half" idx="10"/>
          </p:nvPr>
        </p:nvSpPr>
        <p:spPr>
          <a:ln/>
        </p:spPr>
        <p:txBody>
          <a:bodyPr/>
          <a:lstStyle>
            <a:lvl1pPr>
              <a:defRPr/>
            </a:lvl1pPr>
          </a:lstStyle>
          <a:p>
            <a:fld id="{9ED190AA-FCD5-47C0-9C93-1FFA2FD0FB1D}" type="datetime1">
              <a:rPr lang="fr-FR" smtClean="0"/>
              <a:t>08/10/2020</a:t>
            </a:fld>
            <a:endParaRPr lang="de-CH" dirty="0"/>
          </a:p>
        </p:txBody>
      </p:sp>
      <p:sp>
        <p:nvSpPr>
          <p:cNvPr id="5" name="Rectangle 5"/>
          <p:cNvSpPr>
            <a:spLocks noGrp="1" noChangeArrowheads="1"/>
          </p:cNvSpPr>
          <p:nvPr>
            <p:ph type="ftr" sz="quarter" idx="11"/>
          </p:nvPr>
        </p:nvSpPr>
        <p:spPr>
          <a:ln/>
        </p:spPr>
        <p:txBody>
          <a:bodyPr/>
          <a:lstStyle>
            <a:lvl1pPr>
              <a:defRPr/>
            </a:lvl1pPr>
          </a:lstStyle>
          <a:p>
            <a:endParaRPr lang="de-CH"/>
          </a:p>
        </p:txBody>
      </p:sp>
      <p:sp>
        <p:nvSpPr>
          <p:cNvPr id="6" name="Rectangle 6"/>
          <p:cNvSpPr>
            <a:spLocks noGrp="1" noChangeArrowheads="1"/>
          </p:cNvSpPr>
          <p:nvPr>
            <p:ph type="sldNum" sz="quarter" idx="12"/>
          </p:nvPr>
        </p:nvSpPr>
        <p:spPr>
          <a:ln/>
        </p:spPr>
        <p:txBody>
          <a:bodyPr/>
          <a:lstStyle>
            <a:lvl1pPr>
              <a:defRPr/>
            </a:lvl1pPr>
          </a:lstStyle>
          <a:p>
            <a:r>
              <a:rPr lang="de-CH" dirty="0"/>
              <a:t>Page </a:t>
            </a:r>
            <a:fld id="{87975254-C0DE-4229-8D5A-91A8A531F9E0}" type="slidenum">
              <a:rPr lang="de-CH" smtClean="0"/>
              <a:pPr/>
              <a:t>‹N°›</a:t>
            </a:fld>
            <a:endParaRPr lang="de-CH" dirty="0"/>
          </a:p>
        </p:txBody>
      </p:sp>
    </p:spTree>
    <p:extLst>
      <p:ext uri="{BB962C8B-B14F-4D97-AF65-F5344CB8AC3E}">
        <p14:creationId xmlns:p14="http://schemas.microsoft.com/office/powerpoint/2010/main" val="3657293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ild und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Cliquez pour modifier le style du titre</a:t>
            </a:r>
            <a:endParaRPr lang="it-CH" dirty="0"/>
          </a:p>
        </p:txBody>
      </p:sp>
      <p:sp>
        <p:nvSpPr>
          <p:cNvPr id="4" name="Inhaltsplatzhalter 3"/>
          <p:cNvSpPr>
            <a:spLocks noGrp="1"/>
          </p:cNvSpPr>
          <p:nvPr>
            <p:ph sz="half" idx="2"/>
          </p:nvPr>
        </p:nvSpPr>
        <p:spPr>
          <a:xfrm>
            <a:off x="4716463" y="1196975"/>
            <a:ext cx="3959225" cy="4824413"/>
          </a:xfrm>
        </p:spPr>
        <p:txBody>
          <a:bodyPr/>
          <a:lstStyle>
            <a:lvl1pPr>
              <a:defRPr sz="1500"/>
            </a:lvl1pPr>
            <a:lvl2pPr>
              <a:defRPr sz="1500"/>
            </a:lvl2pPr>
            <a:lvl3pPr>
              <a:defRPr sz="1500"/>
            </a:lvl3pPr>
            <a:lvl4pPr>
              <a:defRPr sz="1500"/>
            </a:lvl4pPr>
            <a:lvl5pPr>
              <a:defRPr sz="15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it-CH" dirty="0"/>
          </a:p>
        </p:txBody>
      </p:sp>
      <p:sp>
        <p:nvSpPr>
          <p:cNvPr id="5" name="Datumsplatzhalter 4"/>
          <p:cNvSpPr>
            <a:spLocks noGrp="1"/>
          </p:cNvSpPr>
          <p:nvPr>
            <p:ph type="dt" sz="half" idx="10"/>
          </p:nvPr>
        </p:nvSpPr>
        <p:spPr/>
        <p:txBody>
          <a:bodyPr/>
          <a:lstStyle>
            <a:lvl1pPr>
              <a:defRPr/>
            </a:lvl1pPr>
          </a:lstStyle>
          <a:p>
            <a:r>
              <a:rPr lang="fr-FR"/>
              <a:t>26 avril 2018</a:t>
            </a:r>
            <a:endParaRPr lang="de-CH" dirty="0"/>
          </a:p>
        </p:txBody>
      </p:sp>
      <p:sp>
        <p:nvSpPr>
          <p:cNvPr id="6" name="Fußzeilenplatzhalter 5"/>
          <p:cNvSpPr>
            <a:spLocks noGrp="1"/>
          </p:cNvSpPr>
          <p:nvPr>
            <p:ph type="ftr" sz="quarter" idx="11"/>
          </p:nvPr>
        </p:nvSpPr>
        <p:spPr/>
        <p:txBody>
          <a:bodyPr/>
          <a:lstStyle>
            <a:lvl1pPr>
              <a:defRPr/>
            </a:lvl1pPr>
          </a:lstStyle>
          <a:p>
            <a:r>
              <a:rPr lang="fr-CH"/>
              <a:t>Visite Hospice général</a:t>
            </a:r>
            <a:endParaRPr lang="de-CH" dirty="0"/>
          </a:p>
        </p:txBody>
      </p:sp>
      <p:sp>
        <p:nvSpPr>
          <p:cNvPr id="7" name="Foliennummernplatzhalter 6"/>
          <p:cNvSpPr>
            <a:spLocks noGrp="1"/>
          </p:cNvSpPr>
          <p:nvPr>
            <p:ph type="sldNum" sz="quarter" idx="12"/>
          </p:nvPr>
        </p:nvSpPr>
        <p:spPr/>
        <p:txBody>
          <a:bodyPr/>
          <a:lstStyle>
            <a:lvl1pPr>
              <a:defRPr/>
            </a:lvl1pPr>
          </a:lstStyle>
          <a:p>
            <a:r>
              <a:rPr lang="de-CH" dirty="0"/>
              <a:t>Page </a:t>
            </a:r>
            <a:fld id="{117F10C9-0B07-45CC-A0F1-BB544ED35D3B}" type="slidenum">
              <a:rPr lang="de-CH" smtClean="0"/>
              <a:pPr/>
              <a:t>‹N°›</a:t>
            </a:fld>
            <a:endParaRPr lang="de-CH" dirty="0"/>
          </a:p>
        </p:txBody>
      </p:sp>
      <p:sp>
        <p:nvSpPr>
          <p:cNvPr id="9" name="Bildplatzhalter 8"/>
          <p:cNvSpPr>
            <a:spLocks noGrp="1"/>
          </p:cNvSpPr>
          <p:nvPr>
            <p:ph type="pic" sz="quarter" idx="13"/>
          </p:nvPr>
        </p:nvSpPr>
        <p:spPr>
          <a:xfrm>
            <a:off x="539750" y="1268413"/>
            <a:ext cx="3960813" cy="4752975"/>
          </a:xfrm>
        </p:spPr>
        <p:txBody>
          <a:bodyPr/>
          <a:lstStyle/>
          <a:p>
            <a:r>
              <a:rPr lang="fr-FR"/>
              <a:t>Cliquez sur l'icône pour ajouter une image</a:t>
            </a:r>
            <a:endParaRPr lang="it-CH"/>
          </a:p>
        </p:txBody>
      </p:sp>
    </p:spTree>
    <p:extLst>
      <p:ext uri="{BB962C8B-B14F-4D97-AF65-F5344CB8AC3E}">
        <p14:creationId xmlns:p14="http://schemas.microsoft.com/office/powerpoint/2010/main" val="1008496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2800"/>
            </a:lvl1pPr>
          </a:lstStyle>
          <a:p>
            <a:r>
              <a:rPr lang="de-DE" dirty="0"/>
              <a:t>Titelmasterformat durch Klicken bearbeiten</a:t>
            </a:r>
          </a:p>
        </p:txBody>
      </p:sp>
      <p:sp>
        <p:nvSpPr>
          <p:cNvPr id="3" name="Inhaltsplatzhalter 2"/>
          <p:cNvSpPr>
            <a:spLocks noGrp="1"/>
          </p:cNvSpPr>
          <p:nvPr>
            <p:ph idx="1"/>
          </p:nvPr>
        </p:nvSpPr>
        <p:spPr>
          <a:xfrm>
            <a:off x="539750" y="1484784"/>
            <a:ext cx="8135938" cy="4536604"/>
          </a:xfrm>
        </p:spPr>
        <p:txBody>
          <a:bodyPr/>
          <a:lstStyle>
            <a:lvl1pPr marL="0" indent="0">
              <a:lnSpc>
                <a:spcPct val="114000"/>
              </a:lnSpc>
              <a:spcBef>
                <a:spcPts val="600"/>
              </a:spcBef>
              <a:spcAft>
                <a:spcPts val="0"/>
              </a:spcAft>
              <a:defRPr sz="2000" b="0"/>
            </a:lvl1pPr>
            <a:lvl2pPr marL="457200" indent="0">
              <a:lnSpc>
                <a:spcPct val="100000"/>
              </a:lnSpc>
              <a:spcBef>
                <a:spcPts val="0"/>
              </a:spcBef>
              <a:defRPr sz="1800" b="0"/>
            </a:lvl2pPr>
            <a:lvl3pPr>
              <a:lnSpc>
                <a:spcPct val="114000"/>
              </a:lnSpc>
              <a:defRPr sz="2000" b="0"/>
            </a:lvl3pPr>
            <a:lvl4pPr>
              <a:lnSpc>
                <a:spcPct val="114000"/>
              </a:lnSpc>
              <a:defRPr sz="2000" b="0"/>
            </a:lvl4pPr>
            <a:lvl5pPr>
              <a:lnSpc>
                <a:spcPct val="114000"/>
              </a:lnSpc>
              <a:defRPr sz="2000" b="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dirty="0"/>
          </a:p>
        </p:txBody>
      </p:sp>
      <p:sp>
        <p:nvSpPr>
          <p:cNvPr id="4" name="Rectangle 4"/>
          <p:cNvSpPr>
            <a:spLocks noGrp="1" noChangeArrowheads="1"/>
          </p:cNvSpPr>
          <p:nvPr>
            <p:ph type="dt" sz="half" idx="10"/>
          </p:nvPr>
        </p:nvSpPr>
        <p:spPr>
          <a:ln/>
        </p:spPr>
        <p:txBody>
          <a:bodyPr/>
          <a:lstStyle>
            <a:lvl1pPr>
              <a:defRPr/>
            </a:lvl1pPr>
          </a:lstStyle>
          <a:p>
            <a:fld id="{D377C42F-1B67-4B18-80F0-3D986227F733}" type="datetime1">
              <a:rPr lang="fr-FR" smtClean="0"/>
              <a:t>08/10/2020</a:t>
            </a:fld>
            <a:endParaRPr lang="de-CH" dirty="0"/>
          </a:p>
        </p:txBody>
      </p:sp>
      <p:sp>
        <p:nvSpPr>
          <p:cNvPr id="5" name="Rectangle 5"/>
          <p:cNvSpPr>
            <a:spLocks noGrp="1" noChangeArrowheads="1"/>
          </p:cNvSpPr>
          <p:nvPr>
            <p:ph type="ftr" sz="quarter" idx="11"/>
          </p:nvPr>
        </p:nvSpPr>
        <p:spPr>
          <a:ln/>
        </p:spPr>
        <p:txBody>
          <a:bodyPr/>
          <a:lstStyle>
            <a:lvl1pPr>
              <a:defRPr/>
            </a:lvl1pPr>
          </a:lstStyle>
          <a:p>
            <a:endParaRPr lang="de-CH"/>
          </a:p>
        </p:txBody>
      </p:sp>
      <p:sp>
        <p:nvSpPr>
          <p:cNvPr id="6" name="Rectangle 6"/>
          <p:cNvSpPr>
            <a:spLocks noGrp="1" noChangeArrowheads="1"/>
          </p:cNvSpPr>
          <p:nvPr>
            <p:ph type="sldNum" sz="quarter" idx="12"/>
          </p:nvPr>
        </p:nvSpPr>
        <p:spPr>
          <a:ln/>
        </p:spPr>
        <p:txBody>
          <a:bodyPr/>
          <a:lstStyle>
            <a:lvl1pPr>
              <a:defRPr/>
            </a:lvl1pPr>
          </a:lstStyle>
          <a:p>
            <a:r>
              <a:rPr lang="de-CH" dirty="0"/>
              <a:t>Page </a:t>
            </a:r>
            <a:fld id="{7E7D3A94-5B0C-435A-B3C8-DC668C0B3241}" type="slidenum">
              <a:rPr lang="de-CH" smtClean="0"/>
              <a:pPr/>
              <a:t>‹N°›</a:t>
            </a:fld>
            <a:endParaRPr lang="de-CH" dirty="0"/>
          </a:p>
        </p:txBody>
      </p:sp>
    </p:spTree>
    <p:extLst>
      <p:ext uri="{BB962C8B-B14F-4D97-AF65-F5344CB8AC3E}">
        <p14:creationId xmlns:p14="http://schemas.microsoft.com/office/powerpoint/2010/main" val="1893726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fr-FR"/>
              <a:t>Modifiez le style du titre</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Modifier les styles du texte du masque</a:t>
            </a:r>
          </a:p>
        </p:txBody>
      </p:sp>
      <p:sp>
        <p:nvSpPr>
          <p:cNvPr id="4" name="Rectangle 4"/>
          <p:cNvSpPr>
            <a:spLocks noGrp="1" noChangeArrowheads="1"/>
          </p:cNvSpPr>
          <p:nvPr>
            <p:ph type="dt" sz="half" idx="10"/>
          </p:nvPr>
        </p:nvSpPr>
        <p:spPr>
          <a:ln/>
        </p:spPr>
        <p:txBody>
          <a:bodyPr/>
          <a:lstStyle>
            <a:lvl1pPr>
              <a:defRPr/>
            </a:lvl1pPr>
          </a:lstStyle>
          <a:p>
            <a:fld id="{C9032CC6-4AA5-40DC-8F39-1A5935D071E1}" type="datetime1">
              <a:rPr lang="fr-FR" smtClean="0"/>
              <a:t>08/10/2020</a:t>
            </a:fld>
            <a:endParaRPr lang="de-CH" dirty="0"/>
          </a:p>
        </p:txBody>
      </p:sp>
      <p:sp>
        <p:nvSpPr>
          <p:cNvPr id="5" name="Rectangle 5"/>
          <p:cNvSpPr>
            <a:spLocks noGrp="1" noChangeArrowheads="1"/>
          </p:cNvSpPr>
          <p:nvPr>
            <p:ph type="ftr" sz="quarter" idx="11"/>
          </p:nvPr>
        </p:nvSpPr>
        <p:spPr>
          <a:ln/>
        </p:spPr>
        <p:txBody>
          <a:bodyPr/>
          <a:lstStyle>
            <a:lvl1pPr>
              <a:defRPr/>
            </a:lvl1pPr>
          </a:lstStyle>
          <a:p>
            <a:endParaRPr lang="de-CH"/>
          </a:p>
        </p:txBody>
      </p:sp>
      <p:sp>
        <p:nvSpPr>
          <p:cNvPr id="6" name="Rectangle 6"/>
          <p:cNvSpPr>
            <a:spLocks noGrp="1" noChangeArrowheads="1"/>
          </p:cNvSpPr>
          <p:nvPr>
            <p:ph type="sldNum" sz="quarter" idx="12"/>
          </p:nvPr>
        </p:nvSpPr>
        <p:spPr>
          <a:ln/>
        </p:spPr>
        <p:txBody>
          <a:bodyPr/>
          <a:lstStyle>
            <a:lvl1pPr>
              <a:defRPr/>
            </a:lvl1pPr>
          </a:lstStyle>
          <a:p>
            <a:r>
              <a:rPr lang="de-CH" dirty="0"/>
              <a:t>Page </a:t>
            </a:r>
            <a:fld id="{8AF95080-F584-4F28-A550-E8C15D0DD29E}" type="slidenum">
              <a:rPr lang="de-CH" smtClean="0"/>
              <a:pPr/>
              <a:t>‹N°›</a:t>
            </a:fld>
            <a:endParaRPr lang="de-CH" dirty="0"/>
          </a:p>
        </p:txBody>
      </p:sp>
    </p:spTree>
    <p:extLst>
      <p:ext uri="{BB962C8B-B14F-4D97-AF65-F5344CB8AC3E}">
        <p14:creationId xmlns:p14="http://schemas.microsoft.com/office/powerpoint/2010/main" val="922153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a:t>Modifiez le style du titre</a:t>
            </a:r>
            <a:endParaRPr lang="de-DE" dirty="0"/>
          </a:p>
        </p:txBody>
      </p:sp>
      <p:sp>
        <p:nvSpPr>
          <p:cNvPr id="3" name="Inhaltsplatzhalter 2"/>
          <p:cNvSpPr>
            <a:spLocks noGrp="1"/>
          </p:cNvSpPr>
          <p:nvPr>
            <p:ph sz="half" idx="1"/>
          </p:nvPr>
        </p:nvSpPr>
        <p:spPr>
          <a:xfrm>
            <a:off x="539750" y="1196975"/>
            <a:ext cx="3990975" cy="482441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dirty="0"/>
          </a:p>
        </p:txBody>
      </p:sp>
      <p:sp>
        <p:nvSpPr>
          <p:cNvPr id="4" name="Inhaltsplatzhalter 3"/>
          <p:cNvSpPr>
            <a:spLocks noGrp="1"/>
          </p:cNvSpPr>
          <p:nvPr>
            <p:ph sz="half" idx="2"/>
          </p:nvPr>
        </p:nvSpPr>
        <p:spPr>
          <a:xfrm>
            <a:off x="4683125" y="1196975"/>
            <a:ext cx="3992563" cy="482441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dirty="0"/>
          </a:p>
        </p:txBody>
      </p:sp>
      <p:sp>
        <p:nvSpPr>
          <p:cNvPr id="5" name="Rectangle 4"/>
          <p:cNvSpPr>
            <a:spLocks noGrp="1" noChangeArrowheads="1"/>
          </p:cNvSpPr>
          <p:nvPr>
            <p:ph type="dt" sz="half" idx="10"/>
          </p:nvPr>
        </p:nvSpPr>
        <p:spPr>
          <a:ln/>
        </p:spPr>
        <p:txBody>
          <a:bodyPr/>
          <a:lstStyle>
            <a:lvl1pPr>
              <a:defRPr/>
            </a:lvl1pPr>
          </a:lstStyle>
          <a:p>
            <a:fld id="{968D015C-2CE7-464C-BB5A-B98404FE6440}" type="datetime1">
              <a:rPr lang="fr-FR" smtClean="0"/>
              <a:t>08/10/2020</a:t>
            </a:fld>
            <a:endParaRPr lang="de-CH" dirty="0"/>
          </a:p>
        </p:txBody>
      </p:sp>
      <p:sp>
        <p:nvSpPr>
          <p:cNvPr id="6" name="Rectangle 5"/>
          <p:cNvSpPr>
            <a:spLocks noGrp="1" noChangeArrowheads="1"/>
          </p:cNvSpPr>
          <p:nvPr>
            <p:ph type="ftr" sz="quarter" idx="11"/>
          </p:nvPr>
        </p:nvSpPr>
        <p:spPr>
          <a:ln/>
        </p:spPr>
        <p:txBody>
          <a:bodyPr/>
          <a:lstStyle>
            <a:lvl1pPr>
              <a:defRPr/>
            </a:lvl1pPr>
          </a:lstStyle>
          <a:p>
            <a:endParaRPr lang="de-CH"/>
          </a:p>
        </p:txBody>
      </p:sp>
      <p:sp>
        <p:nvSpPr>
          <p:cNvPr id="7" name="Rectangle 6"/>
          <p:cNvSpPr>
            <a:spLocks noGrp="1" noChangeArrowheads="1"/>
          </p:cNvSpPr>
          <p:nvPr>
            <p:ph type="sldNum" sz="quarter" idx="12"/>
          </p:nvPr>
        </p:nvSpPr>
        <p:spPr>
          <a:ln/>
        </p:spPr>
        <p:txBody>
          <a:bodyPr/>
          <a:lstStyle>
            <a:lvl1pPr>
              <a:defRPr/>
            </a:lvl1pPr>
          </a:lstStyle>
          <a:p>
            <a:r>
              <a:rPr lang="de-CH" dirty="0"/>
              <a:t>Page </a:t>
            </a:r>
            <a:fld id="{F38E3B32-1089-4F6F-8EDE-46962D660AEB}" type="slidenum">
              <a:rPr lang="de-CH" smtClean="0"/>
              <a:pPr/>
              <a:t>‹N°›</a:t>
            </a:fld>
            <a:endParaRPr lang="de-CH" dirty="0"/>
          </a:p>
        </p:txBody>
      </p:sp>
    </p:spTree>
    <p:extLst>
      <p:ext uri="{BB962C8B-B14F-4D97-AF65-F5344CB8AC3E}">
        <p14:creationId xmlns:p14="http://schemas.microsoft.com/office/powerpoint/2010/main" val="746732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78098"/>
          </a:xfrm>
        </p:spPr>
        <p:txBody>
          <a:bodyPr/>
          <a:lstStyle>
            <a:lvl1pPr>
              <a:defRPr/>
            </a:lvl1pPr>
          </a:lstStyle>
          <a:p>
            <a:r>
              <a:rPr lang="fr-FR"/>
              <a:t>Modifiez le style du titre</a:t>
            </a:r>
            <a:endParaRPr lang="de-DE"/>
          </a:p>
        </p:txBody>
      </p:sp>
      <p:sp>
        <p:nvSpPr>
          <p:cNvPr id="3" name="Textplatzhalter 2"/>
          <p:cNvSpPr>
            <a:spLocks noGrp="1"/>
          </p:cNvSpPr>
          <p:nvPr>
            <p:ph type="body" idx="1"/>
          </p:nvPr>
        </p:nvSpPr>
        <p:spPr>
          <a:xfrm>
            <a:off x="457200" y="127707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dirty="0"/>
          </a:p>
        </p:txBody>
      </p:sp>
      <p:sp>
        <p:nvSpPr>
          <p:cNvPr id="5" name="Textplatzhalter 4"/>
          <p:cNvSpPr>
            <a:spLocks noGrp="1"/>
          </p:cNvSpPr>
          <p:nvPr>
            <p:ph type="body" sz="quarter" idx="3"/>
          </p:nvPr>
        </p:nvSpPr>
        <p:spPr>
          <a:xfrm>
            <a:off x="4645025" y="127707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7" name="Rectangle 4"/>
          <p:cNvSpPr>
            <a:spLocks noGrp="1" noChangeArrowheads="1"/>
          </p:cNvSpPr>
          <p:nvPr>
            <p:ph type="dt" sz="half" idx="10"/>
          </p:nvPr>
        </p:nvSpPr>
        <p:spPr>
          <a:ln/>
        </p:spPr>
        <p:txBody>
          <a:bodyPr/>
          <a:lstStyle>
            <a:lvl1pPr>
              <a:defRPr/>
            </a:lvl1pPr>
          </a:lstStyle>
          <a:p>
            <a:fld id="{AB35A396-0CC7-4A51-AC38-C00B1261839E}" type="datetime1">
              <a:rPr lang="fr-FR" smtClean="0"/>
              <a:t>08/10/2020</a:t>
            </a:fld>
            <a:endParaRPr lang="de-CH" dirty="0"/>
          </a:p>
        </p:txBody>
      </p:sp>
      <p:sp>
        <p:nvSpPr>
          <p:cNvPr id="8" name="Rectangle 5"/>
          <p:cNvSpPr>
            <a:spLocks noGrp="1" noChangeArrowheads="1"/>
          </p:cNvSpPr>
          <p:nvPr>
            <p:ph type="ftr" sz="quarter" idx="11"/>
          </p:nvPr>
        </p:nvSpPr>
        <p:spPr>
          <a:ln/>
        </p:spPr>
        <p:txBody>
          <a:bodyPr/>
          <a:lstStyle>
            <a:lvl1pPr>
              <a:defRPr/>
            </a:lvl1pPr>
          </a:lstStyle>
          <a:p>
            <a:endParaRPr lang="de-CH"/>
          </a:p>
        </p:txBody>
      </p:sp>
      <p:sp>
        <p:nvSpPr>
          <p:cNvPr id="9" name="Rectangle 6"/>
          <p:cNvSpPr>
            <a:spLocks noGrp="1" noChangeArrowheads="1"/>
          </p:cNvSpPr>
          <p:nvPr>
            <p:ph type="sldNum" sz="quarter" idx="12"/>
          </p:nvPr>
        </p:nvSpPr>
        <p:spPr>
          <a:ln/>
        </p:spPr>
        <p:txBody>
          <a:bodyPr/>
          <a:lstStyle>
            <a:lvl1pPr>
              <a:defRPr/>
            </a:lvl1pPr>
          </a:lstStyle>
          <a:p>
            <a:r>
              <a:rPr lang="de-CH" dirty="0"/>
              <a:t>Page </a:t>
            </a:r>
            <a:fld id="{4BAA06E5-8414-4E6F-9E45-2D1EA46AE182}" type="slidenum">
              <a:rPr lang="de-CH" smtClean="0"/>
              <a:pPr/>
              <a:t>‹N°›</a:t>
            </a:fld>
            <a:endParaRPr lang="de-CH" dirty="0"/>
          </a:p>
        </p:txBody>
      </p:sp>
    </p:spTree>
    <p:extLst>
      <p:ext uri="{BB962C8B-B14F-4D97-AF65-F5344CB8AC3E}">
        <p14:creationId xmlns:p14="http://schemas.microsoft.com/office/powerpoint/2010/main" val="471884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a:t>Modifiez le style du titre</a:t>
            </a:r>
            <a:endParaRPr lang="de-DE"/>
          </a:p>
        </p:txBody>
      </p:sp>
      <p:sp>
        <p:nvSpPr>
          <p:cNvPr id="3" name="Rectangle 4"/>
          <p:cNvSpPr>
            <a:spLocks noGrp="1" noChangeArrowheads="1"/>
          </p:cNvSpPr>
          <p:nvPr>
            <p:ph type="dt" sz="half" idx="10"/>
          </p:nvPr>
        </p:nvSpPr>
        <p:spPr>
          <a:ln/>
        </p:spPr>
        <p:txBody>
          <a:bodyPr/>
          <a:lstStyle>
            <a:lvl1pPr>
              <a:defRPr/>
            </a:lvl1pPr>
          </a:lstStyle>
          <a:p>
            <a:fld id="{CE9F5A63-DCAB-4A09-A713-ACFD0DDE9E38}" type="datetime1">
              <a:rPr lang="fr-FR" smtClean="0"/>
              <a:t>08/10/2020</a:t>
            </a:fld>
            <a:endParaRPr lang="de-CH" dirty="0"/>
          </a:p>
        </p:txBody>
      </p:sp>
      <p:sp>
        <p:nvSpPr>
          <p:cNvPr id="4" name="Rectangle 5"/>
          <p:cNvSpPr>
            <a:spLocks noGrp="1" noChangeArrowheads="1"/>
          </p:cNvSpPr>
          <p:nvPr>
            <p:ph type="ftr" sz="quarter" idx="11"/>
          </p:nvPr>
        </p:nvSpPr>
        <p:spPr>
          <a:ln/>
        </p:spPr>
        <p:txBody>
          <a:bodyPr/>
          <a:lstStyle>
            <a:lvl1pPr>
              <a:defRPr/>
            </a:lvl1pPr>
          </a:lstStyle>
          <a:p>
            <a:endParaRPr lang="de-CH"/>
          </a:p>
        </p:txBody>
      </p:sp>
      <p:sp>
        <p:nvSpPr>
          <p:cNvPr id="5" name="Rectangle 6"/>
          <p:cNvSpPr>
            <a:spLocks noGrp="1" noChangeArrowheads="1"/>
          </p:cNvSpPr>
          <p:nvPr>
            <p:ph type="sldNum" sz="quarter" idx="12"/>
          </p:nvPr>
        </p:nvSpPr>
        <p:spPr>
          <a:ln/>
        </p:spPr>
        <p:txBody>
          <a:bodyPr/>
          <a:lstStyle>
            <a:lvl1pPr>
              <a:defRPr/>
            </a:lvl1pPr>
          </a:lstStyle>
          <a:p>
            <a:r>
              <a:rPr lang="de-CH" dirty="0"/>
              <a:t>Page </a:t>
            </a:r>
            <a:fld id="{690E7383-6F42-41FD-8967-43D3FA9A1DF8}" type="slidenum">
              <a:rPr lang="de-CH" smtClean="0"/>
              <a:pPr/>
              <a:t>‹N°›</a:t>
            </a:fld>
            <a:endParaRPr lang="de-CH" dirty="0"/>
          </a:p>
        </p:txBody>
      </p:sp>
    </p:spTree>
    <p:extLst>
      <p:ext uri="{BB962C8B-B14F-4D97-AF65-F5344CB8AC3E}">
        <p14:creationId xmlns:p14="http://schemas.microsoft.com/office/powerpoint/2010/main" val="3395086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659AB8B3-1352-42EF-B7F6-DF81BE8A477F}" type="datetime1">
              <a:rPr lang="fr-FR" smtClean="0"/>
              <a:t>08/10/2020</a:t>
            </a:fld>
            <a:endParaRPr lang="de-CH" dirty="0"/>
          </a:p>
        </p:txBody>
      </p:sp>
      <p:sp>
        <p:nvSpPr>
          <p:cNvPr id="3" name="Rectangle 5"/>
          <p:cNvSpPr>
            <a:spLocks noGrp="1" noChangeArrowheads="1"/>
          </p:cNvSpPr>
          <p:nvPr>
            <p:ph type="ftr" sz="quarter" idx="11"/>
          </p:nvPr>
        </p:nvSpPr>
        <p:spPr>
          <a:ln/>
        </p:spPr>
        <p:txBody>
          <a:bodyPr/>
          <a:lstStyle>
            <a:lvl1pPr>
              <a:defRPr/>
            </a:lvl1pPr>
          </a:lstStyle>
          <a:p>
            <a:endParaRPr lang="de-CH"/>
          </a:p>
        </p:txBody>
      </p:sp>
      <p:sp>
        <p:nvSpPr>
          <p:cNvPr id="4" name="Rectangle 6"/>
          <p:cNvSpPr>
            <a:spLocks noGrp="1" noChangeArrowheads="1"/>
          </p:cNvSpPr>
          <p:nvPr>
            <p:ph type="sldNum" sz="quarter" idx="12"/>
          </p:nvPr>
        </p:nvSpPr>
        <p:spPr>
          <a:ln/>
        </p:spPr>
        <p:txBody>
          <a:bodyPr/>
          <a:lstStyle>
            <a:lvl1pPr>
              <a:defRPr/>
            </a:lvl1pPr>
          </a:lstStyle>
          <a:p>
            <a:r>
              <a:rPr lang="de-CH" dirty="0"/>
              <a:t>Page </a:t>
            </a:r>
            <a:fld id="{91E30EF9-3986-47B0-A2D8-FC4045CA42EE}" type="slidenum">
              <a:rPr lang="de-CH" smtClean="0"/>
              <a:pPr/>
              <a:t>‹N°›</a:t>
            </a:fld>
            <a:endParaRPr lang="de-CH" dirty="0"/>
          </a:p>
        </p:txBody>
      </p:sp>
    </p:spTree>
    <p:extLst>
      <p:ext uri="{BB962C8B-B14F-4D97-AF65-F5344CB8AC3E}">
        <p14:creationId xmlns:p14="http://schemas.microsoft.com/office/powerpoint/2010/main" val="3473422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lang="de-DE" sz="2400" smtClean="0">
                <a:solidFill>
                  <a:schemeClr val="tx2"/>
                </a:solidFill>
                <a:latin typeface="+mj-lt"/>
                <a:ea typeface="+mj-ea"/>
                <a:cs typeface="+mj-cs"/>
              </a:defRPr>
            </a:lvl1pPr>
          </a:lstStyle>
          <a:p>
            <a:r>
              <a:rPr lang="fr-FR"/>
              <a:t>Modifiez le style du titre</a:t>
            </a:r>
            <a:endParaRPr lang="de-DE" dirty="0"/>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Rectangle 4"/>
          <p:cNvSpPr>
            <a:spLocks noGrp="1" noChangeArrowheads="1"/>
          </p:cNvSpPr>
          <p:nvPr>
            <p:ph type="dt" sz="half" idx="10"/>
          </p:nvPr>
        </p:nvSpPr>
        <p:spPr>
          <a:ln/>
        </p:spPr>
        <p:txBody>
          <a:bodyPr/>
          <a:lstStyle>
            <a:lvl1pPr>
              <a:defRPr/>
            </a:lvl1pPr>
          </a:lstStyle>
          <a:p>
            <a:fld id="{97920B21-EBCE-4974-895B-6BAE668F932C}" type="datetime1">
              <a:rPr lang="fr-FR" smtClean="0"/>
              <a:t>08/10/2020</a:t>
            </a:fld>
            <a:endParaRPr lang="de-CH" dirty="0"/>
          </a:p>
        </p:txBody>
      </p:sp>
      <p:sp>
        <p:nvSpPr>
          <p:cNvPr id="6" name="Rectangle 5"/>
          <p:cNvSpPr>
            <a:spLocks noGrp="1" noChangeArrowheads="1"/>
          </p:cNvSpPr>
          <p:nvPr>
            <p:ph type="ftr" sz="quarter" idx="11"/>
          </p:nvPr>
        </p:nvSpPr>
        <p:spPr>
          <a:ln/>
        </p:spPr>
        <p:txBody>
          <a:bodyPr/>
          <a:lstStyle>
            <a:lvl1pPr>
              <a:defRPr/>
            </a:lvl1pPr>
          </a:lstStyle>
          <a:p>
            <a:endParaRPr lang="de-CH"/>
          </a:p>
        </p:txBody>
      </p:sp>
      <p:sp>
        <p:nvSpPr>
          <p:cNvPr id="7" name="Rectangle 6"/>
          <p:cNvSpPr>
            <a:spLocks noGrp="1" noChangeArrowheads="1"/>
          </p:cNvSpPr>
          <p:nvPr>
            <p:ph type="sldNum" sz="quarter" idx="12"/>
          </p:nvPr>
        </p:nvSpPr>
        <p:spPr>
          <a:ln/>
        </p:spPr>
        <p:txBody>
          <a:bodyPr/>
          <a:lstStyle>
            <a:lvl1pPr>
              <a:defRPr/>
            </a:lvl1pPr>
          </a:lstStyle>
          <a:p>
            <a:r>
              <a:rPr lang="de-CH" dirty="0"/>
              <a:t>Page </a:t>
            </a:r>
            <a:fld id="{15AF554C-840B-4793-B52C-2CA9E8EDA166}" type="slidenum">
              <a:rPr lang="de-CH" smtClean="0"/>
              <a:pPr/>
              <a:t>‹N°›</a:t>
            </a:fld>
            <a:endParaRPr lang="de-CH" dirty="0"/>
          </a:p>
        </p:txBody>
      </p:sp>
    </p:spTree>
    <p:extLst>
      <p:ext uri="{BB962C8B-B14F-4D97-AF65-F5344CB8AC3E}">
        <p14:creationId xmlns:p14="http://schemas.microsoft.com/office/powerpoint/2010/main" val="1376253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Rectangle 4"/>
          <p:cNvSpPr>
            <a:spLocks noGrp="1" noChangeArrowheads="1"/>
          </p:cNvSpPr>
          <p:nvPr>
            <p:ph type="dt" sz="half" idx="10"/>
          </p:nvPr>
        </p:nvSpPr>
        <p:spPr>
          <a:ln/>
        </p:spPr>
        <p:txBody>
          <a:bodyPr/>
          <a:lstStyle>
            <a:lvl1pPr>
              <a:defRPr/>
            </a:lvl1pPr>
          </a:lstStyle>
          <a:p>
            <a:fld id="{8917D014-3F18-48F8-AD53-6AC7A4F2BC69}" type="datetime1">
              <a:rPr lang="fr-FR" smtClean="0"/>
              <a:t>08/10/2020</a:t>
            </a:fld>
            <a:endParaRPr lang="de-CH" dirty="0"/>
          </a:p>
        </p:txBody>
      </p:sp>
      <p:sp>
        <p:nvSpPr>
          <p:cNvPr id="6" name="Rectangle 5"/>
          <p:cNvSpPr>
            <a:spLocks noGrp="1" noChangeArrowheads="1"/>
          </p:cNvSpPr>
          <p:nvPr>
            <p:ph type="ftr" sz="quarter" idx="11"/>
          </p:nvPr>
        </p:nvSpPr>
        <p:spPr>
          <a:ln/>
        </p:spPr>
        <p:txBody>
          <a:bodyPr/>
          <a:lstStyle>
            <a:lvl1pPr>
              <a:defRPr/>
            </a:lvl1pPr>
          </a:lstStyle>
          <a:p>
            <a:endParaRPr lang="de-CH"/>
          </a:p>
        </p:txBody>
      </p:sp>
      <p:sp>
        <p:nvSpPr>
          <p:cNvPr id="7" name="Rectangle 6"/>
          <p:cNvSpPr>
            <a:spLocks noGrp="1" noChangeArrowheads="1"/>
          </p:cNvSpPr>
          <p:nvPr>
            <p:ph type="sldNum" sz="quarter" idx="12"/>
          </p:nvPr>
        </p:nvSpPr>
        <p:spPr>
          <a:ln/>
        </p:spPr>
        <p:txBody>
          <a:bodyPr/>
          <a:lstStyle>
            <a:lvl1pPr>
              <a:defRPr/>
            </a:lvl1pPr>
          </a:lstStyle>
          <a:p>
            <a:r>
              <a:rPr lang="de-CH" dirty="0"/>
              <a:t>Page </a:t>
            </a:r>
            <a:fld id="{A4222C66-F16B-4D27-8B03-E2F29298E382}" type="slidenum">
              <a:rPr lang="de-CH" smtClean="0"/>
              <a:pPr/>
              <a:t>‹N°›</a:t>
            </a:fld>
            <a:endParaRPr lang="de-CH" dirty="0"/>
          </a:p>
        </p:txBody>
      </p:sp>
    </p:spTree>
    <p:extLst>
      <p:ext uri="{BB962C8B-B14F-4D97-AF65-F5344CB8AC3E}">
        <p14:creationId xmlns:p14="http://schemas.microsoft.com/office/powerpoint/2010/main" val="410341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290513"/>
            <a:ext cx="8135938"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CH" dirty="0"/>
              <a:t>Titelmasterformat durch Klicken bearbeiten</a:t>
            </a:r>
          </a:p>
        </p:txBody>
      </p:sp>
      <p:sp>
        <p:nvSpPr>
          <p:cNvPr id="1027" name="Rectangle 3"/>
          <p:cNvSpPr>
            <a:spLocks noGrp="1" noChangeArrowheads="1"/>
          </p:cNvSpPr>
          <p:nvPr>
            <p:ph type="body" idx="1"/>
          </p:nvPr>
        </p:nvSpPr>
        <p:spPr bwMode="auto">
          <a:xfrm>
            <a:off x="539750" y="1196975"/>
            <a:ext cx="8135938"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CH" dirty="0"/>
              <a:t>Textmasterformate durch Klicken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1028" name="Rectangle 4"/>
          <p:cNvSpPr>
            <a:spLocks noGrp="1" noChangeArrowheads="1"/>
          </p:cNvSpPr>
          <p:nvPr>
            <p:ph type="dt" sz="half" idx="2"/>
          </p:nvPr>
        </p:nvSpPr>
        <p:spPr bwMode="auto">
          <a:xfrm>
            <a:off x="539750" y="6245225"/>
            <a:ext cx="6048375" cy="127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800"/>
            </a:lvl1pPr>
          </a:lstStyle>
          <a:p>
            <a:fld id="{45000724-FFF7-4604-B96B-71021ECED219}" type="datetime1">
              <a:rPr lang="fr-FR" smtClean="0"/>
              <a:t>08/10/2020</a:t>
            </a:fld>
            <a:endParaRPr lang="de-CH" dirty="0"/>
          </a:p>
        </p:txBody>
      </p:sp>
      <p:sp>
        <p:nvSpPr>
          <p:cNvPr id="1029" name="Rectangle 5"/>
          <p:cNvSpPr>
            <a:spLocks noGrp="1" noChangeArrowheads="1"/>
          </p:cNvSpPr>
          <p:nvPr>
            <p:ph type="ftr" sz="quarter" idx="3"/>
          </p:nvPr>
        </p:nvSpPr>
        <p:spPr bwMode="auto">
          <a:xfrm>
            <a:off x="539750" y="6372225"/>
            <a:ext cx="6048375" cy="127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800"/>
            </a:lvl1pPr>
          </a:lstStyle>
          <a:p>
            <a:endParaRPr lang="de-CH"/>
          </a:p>
        </p:txBody>
      </p:sp>
      <p:sp>
        <p:nvSpPr>
          <p:cNvPr id="1030" name="Rectangle 6"/>
          <p:cNvSpPr>
            <a:spLocks noGrp="1" noChangeArrowheads="1"/>
          </p:cNvSpPr>
          <p:nvPr>
            <p:ph type="sldNum" sz="quarter" idx="4"/>
          </p:nvPr>
        </p:nvSpPr>
        <p:spPr bwMode="auto">
          <a:xfrm>
            <a:off x="539750" y="6499225"/>
            <a:ext cx="6048375" cy="127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800"/>
            </a:lvl1pPr>
          </a:lstStyle>
          <a:p>
            <a:r>
              <a:rPr lang="de-CH" dirty="0"/>
              <a:t>Page </a:t>
            </a:r>
            <a:fld id="{987F6286-402A-4841-A93D-18F9C6C799DC}" type="slidenum">
              <a:rPr lang="de-CH" smtClean="0"/>
              <a:pPr/>
              <a:t>‹N°›</a:t>
            </a:fld>
            <a:endParaRPr lang="de-CH" dirty="0"/>
          </a:p>
        </p:txBody>
      </p:sp>
      <p:sp>
        <p:nvSpPr>
          <p:cNvPr id="1039" name="Line 15"/>
          <p:cNvSpPr>
            <a:spLocks noChangeShapeType="1"/>
          </p:cNvSpPr>
          <p:nvPr/>
        </p:nvSpPr>
        <p:spPr bwMode="auto">
          <a:xfrm>
            <a:off x="6804025" y="6273800"/>
            <a:ext cx="0" cy="323850"/>
          </a:xfrm>
          <a:prstGeom prst="line">
            <a:avLst/>
          </a:prstGeom>
          <a:noFill/>
          <a:ln w="9525">
            <a:solidFill>
              <a:schemeClr val="tx1"/>
            </a:solidFill>
            <a:round/>
            <a:headEnd/>
            <a:tailEnd/>
          </a:ln>
          <a:effectLst/>
        </p:spPr>
        <p:txBody>
          <a:bodyPr/>
          <a:lstStyle/>
          <a:p>
            <a:pPr>
              <a:defRPr/>
            </a:pPr>
            <a:endParaRPr lang="de-DE"/>
          </a:p>
        </p:txBody>
      </p:sp>
      <p:pic>
        <p:nvPicPr>
          <p:cNvPr id="9" name="Image 8" descr="logo-croix-rouge.png"/>
          <p:cNvPicPr>
            <a:picLocks noChangeAspect="1"/>
          </p:cNvPicPr>
          <p:nvPr userDrawn="1"/>
        </p:nvPicPr>
        <p:blipFill>
          <a:blip r:embed="rId14" cstate="print"/>
          <a:stretch>
            <a:fillRect/>
          </a:stretch>
        </p:blipFill>
        <p:spPr>
          <a:xfrm>
            <a:off x="7047949" y="6143516"/>
            <a:ext cx="1627739" cy="584417"/>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Lst>
  <p:hf hdr="0" ftr="0" dt="0"/>
  <p:txStyles>
    <p:titleStyle>
      <a:lvl1pPr algn="l" rtl="0" eaLnBrk="1" fontAlgn="base" hangingPunct="1">
        <a:lnSpc>
          <a:spcPts val="2800"/>
        </a:lnSpc>
        <a:spcBef>
          <a:spcPct val="0"/>
        </a:spcBef>
        <a:spcAft>
          <a:spcPct val="0"/>
        </a:spcAft>
        <a:defRPr sz="2800">
          <a:solidFill>
            <a:schemeClr val="tx2"/>
          </a:solidFill>
          <a:latin typeface="+mj-lt"/>
          <a:ea typeface="+mj-ea"/>
          <a:cs typeface="+mj-cs"/>
        </a:defRPr>
      </a:lvl1pPr>
      <a:lvl2pPr algn="l" rtl="0" eaLnBrk="1" fontAlgn="base" hangingPunct="1">
        <a:lnSpc>
          <a:spcPts val="2800"/>
        </a:lnSpc>
        <a:spcBef>
          <a:spcPct val="0"/>
        </a:spcBef>
        <a:spcAft>
          <a:spcPct val="0"/>
        </a:spcAft>
        <a:defRPr sz="2400">
          <a:solidFill>
            <a:schemeClr val="tx2"/>
          </a:solidFill>
          <a:latin typeface="Arial" charset="0"/>
          <a:ea typeface="Arial" charset="0"/>
          <a:cs typeface="Arial" charset="0"/>
        </a:defRPr>
      </a:lvl2pPr>
      <a:lvl3pPr algn="l" rtl="0" eaLnBrk="1" fontAlgn="base" hangingPunct="1">
        <a:lnSpc>
          <a:spcPts val="2800"/>
        </a:lnSpc>
        <a:spcBef>
          <a:spcPct val="0"/>
        </a:spcBef>
        <a:spcAft>
          <a:spcPct val="0"/>
        </a:spcAft>
        <a:defRPr sz="2400">
          <a:solidFill>
            <a:schemeClr val="tx2"/>
          </a:solidFill>
          <a:latin typeface="Arial" charset="0"/>
          <a:ea typeface="Arial" charset="0"/>
          <a:cs typeface="Arial" charset="0"/>
        </a:defRPr>
      </a:lvl3pPr>
      <a:lvl4pPr algn="l" rtl="0" eaLnBrk="1" fontAlgn="base" hangingPunct="1">
        <a:lnSpc>
          <a:spcPts val="2800"/>
        </a:lnSpc>
        <a:spcBef>
          <a:spcPct val="0"/>
        </a:spcBef>
        <a:spcAft>
          <a:spcPct val="0"/>
        </a:spcAft>
        <a:defRPr sz="2400">
          <a:solidFill>
            <a:schemeClr val="tx2"/>
          </a:solidFill>
          <a:latin typeface="Arial" charset="0"/>
          <a:ea typeface="Arial" charset="0"/>
          <a:cs typeface="Arial" charset="0"/>
        </a:defRPr>
      </a:lvl4pPr>
      <a:lvl5pPr algn="l" rtl="0" eaLnBrk="1" fontAlgn="base" hangingPunct="1">
        <a:lnSpc>
          <a:spcPts val="2800"/>
        </a:lnSpc>
        <a:spcBef>
          <a:spcPct val="0"/>
        </a:spcBef>
        <a:spcAft>
          <a:spcPct val="0"/>
        </a:spcAft>
        <a:defRPr sz="2400">
          <a:solidFill>
            <a:schemeClr val="tx2"/>
          </a:solidFill>
          <a:latin typeface="Arial" charset="0"/>
          <a:ea typeface="Arial" charset="0"/>
          <a:cs typeface="Arial" charset="0"/>
        </a:defRPr>
      </a:lvl5pPr>
      <a:lvl6pPr marL="457200" algn="l" rtl="0" eaLnBrk="1" fontAlgn="base" hangingPunct="1">
        <a:lnSpc>
          <a:spcPts val="2800"/>
        </a:lnSpc>
        <a:spcBef>
          <a:spcPct val="0"/>
        </a:spcBef>
        <a:spcAft>
          <a:spcPct val="0"/>
        </a:spcAft>
        <a:defRPr sz="2400">
          <a:solidFill>
            <a:schemeClr val="tx2"/>
          </a:solidFill>
          <a:latin typeface="Arial" charset="0"/>
          <a:ea typeface="Arial" charset="0"/>
          <a:cs typeface="Arial" charset="0"/>
        </a:defRPr>
      </a:lvl6pPr>
      <a:lvl7pPr marL="914400" algn="l" rtl="0" eaLnBrk="1" fontAlgn="base" hangingPunct="1">
        <a:lnSpc>
          <a:spcPts val="2800"/>
        </a:lnSpc>
        <a:spcBef>
          <a:spcPct val="0"/>
        </a:spcBef>
        <a:spcAft>
          <a:spcPct val="0"/>
        </a:spcAft>
        <a:defRPr sz="2400">
          <a:solidFill>
            <a:schemeClr val="tx2"/>
          </a:solidFill>
          <a:latin typeface="Arial" charset="0"/>
          <a:ea typeface="Arial" charset="0"/>
          <a:cs typeface="Arial" charset="0"/>
        </a:defRPr>
      </a:lvl7pPr>
      <a:lvl8pPr marL="1371600" algn="l" rtl="0" eaLnBrk="1" fontAlgn="base" hangingPunct="1">
        <a:lnSpc>
          <a:spcPts val="2800"/>
        </a:lnSpc>
        <a:spcBef>
          <a:spcPct val="0"/>
        </a:spcBef>
        <a:spcAft>
          <a:spcPct val="0"/>
        </a:spcAft>
        <a:defRPr sz="2400">
          <a:solidFill>
            <a:schemeClr val="tx2"/>
          </a:solidFill>
          <a:latin typeface="Arial" charset="0"/>
          <a:ea typeface="Arial" charset="0"/>
          <a:cs typeface="Arial" charset="0"/>
        </a:defRPr>
      </a:lvl8pPr>
      <a:lvl9pPr marL="1828800" algn="l" rtl="0" eaLnBrk="1" fontAlgn="base" hangingPunct="1">
        <a:lnSpc>
          <a:spcPts val="2800"/>
        </a:lnSpc>
        <a:spcBef>
          <a:spcPct val="0"/>
        </a:spcBef>
        <a:spcAft>
          <a:spcPct val="0"/>
        </a:spcAft>
        <a:defRPr sz="2400">
          <a:solidFill>
            <a:schemeClr val="tx2"/>
          </a:solidFill>
          <a:latin typeface="Arial" charset="0"/>
          <a:ea typeface="Arial" charset="0"/>
          <a:cs typeface="Arial" charset="0"/>
        </a:defRPr>
      </a:lvl9pPr>
    </p:titleStyle>
    <p:bodyStyle>
      <a:lvl1pPr marL="0" indent="0" algn="l" rtl="0" eaLnBrk="1" fontAlgn="base" hangingPunct="1">
        <a:lnSpc>
          <a:spcPct val="114000"/>
        </a:lnSpc>
        <a:spcBef>
          <a:spcPct val="0"/>
        </a:spcBef>
        <a:spcAft>
          <a:spcPts val="1000"/>
        </a:spcAft>
        <a:tabLst>
          <a:tab pos="176213" algn="l"/>
          <a:tab pos="361950" algn="l"/>
          <a:tab pos="2079625" algn="l"/>
          <a:tab pos="4173538" algn="l"/>
          <a:tab pos="6261100" algn="l"/>
        </a:tabLst>
        <a:defRPr lang="de-CH" sz="2400" b="0" dirty="0" smtClean="0">
          <a:solidFill>
            <a:schemeClr val="tx1"/>
          </a:solidFill>
          <a:latin typeface="+mn-lt"/>
          <a:ea typeface="+mn-ea"/>
          <a:cs typeface="+mn-cs"/>
        </a:defRPr>
      </a:lvl1pPr>
      <a:lvl2pPr marL="344488" indent="-342900" algn="l" rtl="0" eaLnBrk="1" fontAlgn="base" hangingPunct="1">
        <a:lnSpc>
          <a:spcPts val="2200"/>
        </a:lnSpc>
        <a:spcBef>
          <a:spcPct val="0"/>
        </a:spcBef>
        <a:spcAft>
          <a:spcPct val="0"/>
        </a:spcAft>
        <a:buFont typeface="Arial" panose="020B0604020202020204" pitchFamily="34" charset="0"/>
        <a:buChar char="•"/>
        <a:tabLst>
          <a:tab pos="176213" algn="l"/>
          <a:tab pos="361950" algn="l"/>
          <a:tab pos="2079625" algn="l"/>
          <a:tab pos="4173538" algn="l"/>
          <a:tab pos="6261100" algn="l"/>
        </a:tabLst>
        <a:defRPr lang="de-CH" sz="2400" b="0" dirty="0" smtClean="0">
          <a:solidFill>
            <a:schemeClr val="tx1"/>
          </a:solidFill>
          <a:latin typeface="+mn-lt"/>
          <a:ea typeface="+mn-ea"/>
          <a:cs typeface="+mn-cs"/>
        </a:defRPr>
      </a:lvl2pPr>
      <a:lvl3pPr marL="3175" indent="911225" algn="l" rtl="0" eaLnBrk="1" fontAlgn="base" hangingPunct="1">
        <a:lnSpc>
          <a:spcPts val="2200"/>
        </a:lnSpc>
        <a:spcBef>
          <a:spcPct val="0"/>
        </a:spcBef>
        <a:spcAft>
          <a:spcPct val="0"/>
        </a:spcAft>
        <a:tabLst>
          <a:tab pos="176213" algn="l"/>
          <a:tab pos="361950" algn="l"/>
          <a:tab pos="2079625" algn="l"/>
          <a:tab pos="4173538" algn="l"/>
          <a:tab pos="6261100" algn="l"/>
        </a:tabLst>
        <a:defRPr>
          <a:solidFill>
            <a:schemeClr val="tx2"/>
          </a:solidFill>
          <a:latin typeface="+mn-lt"/>
          <a:ea typeface="+mn-ea"/>
          <a:cs typeface="+mn-cs"/>
        </a:defRPr>
      </a:lvl3pPr>
      <a:lvl4pPr marL="182563" indent="-177800" algn="l" rtl="0" eaLnBrk="1" fontAlgn="base" hangingPunct="1">
        <a:lnSpc>
          <a:spcPts val="2200"/>
        </a:lnSpc>
        <a:spcBef>
          <a:spcPct val="0"/>
        </a:spcBef>
        <a:spcAft>
          <a:spcPct val="0"/>
        </a:spcAft>
        <a:buFont typeface="Arial" charset="0"/>
        <a:buChar char="–"/>
        <a:tabLst>
          <a:tab pos="176213" algn="l"/>
          <a:tab pos="361950" algn="l"/>
          <a:tab pos="2079625" algn="l"/>
          <a:tab pos="4173538" algn="l"/>
          <a:tab pos="6261100" algn="l"/>
        </a:tabLst>
        <a:defRPr>
          <a:solidFill>
            <a:schemeClr val="tx1"/>
          </a:solidFill>
          <a:latin typeface="+mn-lt"/>
          <a:ea typeface="+mn-ea"/>
          <a:cs typeface="+mn-cs"/>
        </a:defRPr>
      </a:lvl4pPr>
      <a:lvl5pPr marL="361950" indent="-177800" algn="l" rtl="0" eaLnBrk="1" fontAlgn="base" hangingPunct="1">
        <a:lnSpc>
          <a:spcPts val="2200"/>
        </a:lnSpc>
        <a:spcBef>
          <a:spcPct val="0"/>
        </a:spcBef>
        <a:spcAft>
          <a:spcPct val="0"/>
        </a:spcAft>
        <a:buFont typeface="Arial" charset="0"/>
        <a:buChar char="–"/>
        <a:tabLst>
          <a:tab pos="176213" algn="l"/>
          <a:tab pos="361950" algn="l"/>
          <a:tab pos="2079625" algn="l"/>
          <a:tab pos="4173538" algn="l"/>
          <a:tab pos="6261100" algn="l"/>
        </a:tabLst>
        <a:defRPr>
          <a:solidFill>
            <a:schemeClr val="tx1"/>
          </a:solidFill>
          <a:latin typeface="+mn-lt"/>
          <a:ea typeface="+mn-ea"/>
          <a:cs typeface="+mn-cs"/>
        </a:defRPr>
      </a:lvl5pPr>
      <a:lvl6pPr marL="819150" indent="-177800" algn="l" rtl="0" eaLnBrk="1" fontAlgn="base" hangingPunct="1">
        <a:lnSpc>
          <a:spcPts val="2200"/>
        </a:lnSpc>
        <a:spcBef>
          <a:spcPct val="0"/>
        </a:spcBef>
        <a:spcAft>
          <a:spcPct val="0"/>
        </a:spcAft>
        <a:buFont typeface="Arial" charset="0"/>
        <a:buChar char="–"/>
        <a:tabLst>
          <a:tab pos="176213" algn="l"/>
          <a:tab pos="361950" algn="l"/>
          <a:tab pos="2079625" algn="l"/>
          <a:tab pos="4173538" algn="l"/>
          <a:tab pos="6261100" algn="l"/>
        </a:tabLst>
        <a:defRPr>
          <a:solidFill>
            <a:schemeClr val="tx1"/>
          </a:solidFill>
          <a:latin typeface="+mn-lt"/>
          <a:ea typeface="+mn-ea"/>
          <a:cs typeface="+mn-cs"/>
        </a:defRPr>
      </a:lvl6pPr>
      <a:lvl7pPr marL="1276350" indent="-177800" algn="l" rtl="0" eaLnBrk="1" fontAlgn="base" hangingPunct="1">
        <a:lnSpc>
          <a:spcPts val="2200"/>
        </a:lnSpc>
        <a:spcBef>
          <a:spcPct val="0"/>
        </a:spcBef>
        <a:spcAft>
          <a:spcPct val="0"/>
        </a:spcAft>
        <a:buFont typeface="Arial" charset="0"/>
        <a:buChar char="–"/>
        <a:tabLst>
          <a:tab pos="176213" algn="l"/>
          <a:tab pos="361950" algn="l"/>
          <a:tab pos="2079625" algn="l"/>
          <a:tab pos="4173538" algn="l"/>
          <a:tab pos="6261100" algn="l"/>
        </a:tabLst>
        <a:defRPr>
          <a:solidFill>
            <a:schemeClr val="tx1"/>
          </a:solidFill>
          <a:latin typeface="+mn-lt"/>
          <a:ea typeface="+mn-ea"/>
          <a:cs typeface="+mn-cs"/>
        </a:defRPr>
      </a:lvl7pPr>
      <a:lvl8pPr marL="1733550" indent="-177800" algn="l" rtl="0" eaLnBrk="1" fontAlgn="base" hangingPunct="1">
        <a:lnSpc>
          <a:spcPts val="2200"/>
        </a:lnSpc>
        <a:spcBef>
          <a:spcPct val="0"/>
        </a:spcBef>
        <a:spcAft>
          <a:spcPct val="0"/>
        </a:spcAft>
        <a:buFont typeface="Arial" charset="0"/>
        <a:buChar char="–"/>
        <a:tabLst>
          <a:tab pos="176213" algn="l"/>
          <a:tab pos="361950" algn="l"/>
          <a:tab pos="2079625" algn="l"/>
          <a:tab pos="4173538" algn="l"/>
          <a:tab pos="6261100" algn="l"/>
        </a:tabLst>
        <a:defRPr>
          <a:solidFill>
            <a:schemeClr val="tx1"/>
          </a:solidFill>
          <a:latin typeface="+mn-lt"/>
          <a:ea typeface="+mn-ea"/>
          <a:cs typeface="+mn-cs"/>
        </a:defRPr>
      </a:lvl8pPr>
      <a:lvl9pPr marL="2190750" indent="-177800" algn="l" rtl="0" eaLnBrk="1" fontAlgn="base" hangingPunct="1">
        <a:lnSpc>
          <a:spcPts val="2200"/>
        </a:lnSpc>
        <a:spcBef>
          <a:spcPct val="0"/>
        </a:spcBef>
        <a:spcAft>
          <a:spcPct val="0"/>
        </a:spcAft>
        <a:buFont typeface="Arial" charset="0"/>
        <a:buChar char="–"/>
        <a:tabLst>
          <a:tab pos="176213" algn="l"/>
          <a:tab pos="361950" algn="l"/>
          <a:tab pos="2079625" algn="l"/>
          <a:tab pos="4173538" algn="l"/>
          <a:tab pos="6261100" algn="l"/>
        </a:tabLst>
        <a:defRPr>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H" dirty="0"/>
              <a:t>La Croix-Rouge genevoise</a:t>
            </a:r>
            <a:br>
              <a:rPr lang="fr-CH" dirty="0"/>
            </a:br>
            <a:r>
              <a:rPr lang="fr-CH" sz="2400" i="1" dirty="0"/>
              <a:t>Plus de 150 ans d’action sociale</a:t>
            </a:r>
            <a:br>
              <a:rPr lang="fr-CH" dirty="0"/>
            </a:br>
            <a:r>
              <a:rPr lang="fr-CH" sz="1400" dirty="0"/>
              <a:t>octobre 2020</a:t>
            </a:r>
            <a:endParaRPr lang="fr-CH" dirty="0"/>
          </a:p>
        </p:txBody>
      </p:sp>
      <p:pic>
        <p:nvPicPr>
          <p:cNvPr id="4" name="Espace réservé pour une image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911" b="1911"/>
          <a:stretch>
            <a:fillRect/>
          </a:stretch>
        </p:blipFill>
        <p:spPr/>
      </p:pic>
    </p:spTree>
    <p:extLst>
      <p:ext uri="{BB962C8B-B14F-4D97-AF65-F5344CB8AC3E}">
        <p14:creationId xmlns:p14="http://schemas.microsoft.com/office/powerpoint/2010/main" val="3289064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372" y="762000"/>
            <a:ext cx="9144000" cy="6096000"/>
          </a:xfrm>
          <a:prstGeom prst="rect">
            <a:avLst/>
          </a:prstGeom>
        </p:spPr>
      </p:pic>
      <p:sp>
        <p:nvSpPr>
          <p:cNvPr id="2" name="Titre 1"/>
          <p:cNvSpPr>
            <a:spLocks noGrp="1"/>
          </p:cNvSpPr>
          <p:nvPr>
            <p:ph type="title"/>
          </p:nvPr>
        </p:nvSpPr>
        <p:spPr/>
        <p:txBody>
          <a:bodyPr/>
          <a:lstStyle/>
          <a:p>
            <a:r>
              <a:rPr lang="fr-CH" dirty="0"/>
              <a:t>Types d’interventions</a:t>
            </a: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269612012"/>
              </p:ext>
            </p:extLst>
          </p:nvPr>
        </p:nvGraphicFramePr>
        <p:xfrm>
          <a:off x="323528" y="2132756"/>
          <a:ext cx="8135938" cy="4536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018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1C535C89-CA49-46BD-82BD-7182F66173AF}"/>
                                            </p:graphicEl>
                                          </p:spTgt>
                                        </p:tgtEl>
                                        <p:attrNameLst>
                                          <p:attrName>style.visibility</p:attrName>
                                        </p:attrNameLst>
                                      </p:cBhvr>
                                      <p:to>
                                        <p:strVal val="visible"/>
                                      </p:to>
                                    </p:set>
                                    <p:animEffect transition="in" filter="fade">
                                      <p:cBhvr>
                                        <p:cTn id="7" dur="500"/>
                                        <p:tgtEl>
                                          <p:spTgt spid="5">
                                            <p:graphicEl>
                                              <a:dgm id="{1C535C89-CA49-46BD-82BD-7182F66173A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3A1CEB82-DF1C-4706-A150-D58CFB232A6E}"/>
                                            </p:graphicEl>
                                          </p:spTgt>
                                        </p:tgtEl>
                                        <p:attrNameLst>
                                          <p:attrName>style.visibility</p:attrName>
                                        </p:attrNameLst>
                                      </p:cBhvr>
                                      <p:to>
                                        <p:strVal val="visible"/>
                                      </p:to>
                                    </p:set>
                                    <p:animEffect transition="in" filter="fade">
                                      <p:cBhvr>
                                        <p:cTn id="12" dur="500"/>
                                        <p:tgtEl>
                                          <p:spTgt spid="5">
                                            <p:graphicEl>
                                              <a:dgm id="{3A1CEB82-DF1C-4706-A150-D58CFB232A6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CCB434FF-022B-4AF0-9FF7-EDD6A3017596}"/>
                                            </p:graphicEl>
                                          </p:spTgt>
                                        </p:tgtEl>
                                        <p:attrNameLst>
                                          <p:attrName>style.visibility</p:attrName>
                                        </p:attrNameLst>
                                      </p:cBhvr>
                                      <p:to>
                                        <p:strVal val="visible"/>
                                      </p:to>
                                    </p:set>
                                    <p:animEffect transition="in" filter="fade">
                                      <p:cBhvr>
                                        <p:cTn id="17" dur="500"/>
                                        <p:tgtEl>
                                          <p:spTgt spid="5">
                                            <p:graphicEl>
                                              <a:dgm id="{CCB434FF-022B-4AF0-9FF7-EDD6A301759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415511DC-764E-4287-9E39-85AEB8144CEC}"/>
                                            </p:graphicEl>
                                          </p:spTgt>
                                        </p:tgtEl>
                                        <p:attrNameLst>
                                          <p:attrName>style.visibility</p:attrName>
                                        </p:attrNameLst>
                                      </p:cBhvr>
                                      <p:to>
                                        <p:strVal val="visible"/>
                                      </p:to>
                                    </p:set>
                                    <p:animEffect transition="in" filter="fade">
                                      <p:cBhvr>
                                        <p:cTn id="22" dur="500"/>
                                        <p:tgtEl>
                                          <p:spTgt spid="5">
                                            <p:graphicEl>
                                              <a:dgm id="{415511DC-764E-4287-9E39-85AEB8144CE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F4913780-0E7A-45AA-BF20-88B8AA9A7B0B}"/>
                                            </p:graphicEl>
                                          </p:spTgt>
                                        </p:tgtEl>
                                        <p:attrNameLst>
                                          <p:attrName>style.visibility</p:attrName>
                                        </p:attrNameLst>
                                      </p:cBhvr>
                                      <p:to>
                                        <p:strVal val="visible"/>
                                      </p:to>
                                    </p:set>
                                    <p:animEffect transition="in" filter="fade">
                                      <p:cBhvr>
                                        <p:cTn id="27" dur="500"/>
                                        <p:tgtEl>
                                          <p:spTgt spid="5">
                                            <p:graphicEl>
                                              <a:dgm id="{F4913780-0E7A-45AA-BF20-88B8AA9A7B0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0070694E-D40F-4BB4-BFB9-B7036A24F961}"/>
                                            </p:graphicEl>
                                          </p:spTgt>
                                        </p:tgtEl>
                                        <p:attrNameLst>
                                          <p:attrName>style.visibility</p:attrName>
                                        </p:attrNameLst>
                                      </p:cBhvr>
                                      <p:to>
                                        <p:strVal val="visible"/>
                                      </p:to>
                                    </p:set>
                                    <p:animEffect transition="in" filter="fade">
                                      <p:cBhvr>
                                        <p:cTn id="32" dur="500"/>
                                        <p:tgtEl>
                                          <p:spTgt spid="5">
                                            <p:graphicEl>
                                              <a:dgm id="{0070694E-D40F-4BB4-BFB9-B7036A24F96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graphicEl>
                                              <a:dgm id="{280D1D31-D102-42B4-8A3B-BA79A635973F}"/>
                                            </p:graphicEl>
                                          </p:spTgt>
                                        </p:tgtEl>
                                        <p:attrNameLst>
                                          <p:attrName>style.visibility</p:attrName>
                                        </p:attrNameLst>
                                      </p:cBhvr>
                                      <p:to>
                                        <p:strVal val="visible"/>
                                      </p:to>
                                    </p:set>
                                    <p:animEffect transition="in" filter="fade">
                                      <p:cBhvr>
                                        <p:cTn id="37" dur="500"/>
                                        <p:tgtEl>
                                          <p:spTgt spid="5">
                                            <p:graphicEl>
                                              <a:dgm id="{280D1D31-D102-42B4-8A3B-BA79A635973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Besoin identifié: enfants en situation de handicap</a:t>
            </a:r>
          </a:p>
        </p:txBody>
      </p:sp>
      <p:sp>
        <p:nvSpPr>
          <p:cNvPr id="3" name="Espace réservé du contenu 2"/>
          <p:cNvSpPr>
            <a:spLocks noGrp="1"/>
          </p:cNvSpPr>
          <p:nvPr>
            <p:ph idx="1"/>
          </p:nvPr>
        </p:nvSpPr>
        <p:spPr/>
        <p:txBody>
          <a:bodyPr/>
          <a:lstStyle/>
          <a:p>
            <a:r>
              <a:rPr lang="fr-CH" i="1" dirty="0">
                <a:solidFill>
                  <a:srgbClr val="AE0F0A"/>
                </a:solidFill>
              </a:rPr>
              <a:t>Concept projet pilote :</a:t>
            </a:r>
          </a:p>
          <a:p>
            <a:r>
              <a:rPr lang="fr-CH" dirty="0"/>
              <a:t>Offrir un moment de respiration régulier (4h par mois) à des familles fortement sollicitées et aux moyens réduits </a:t>
            </a:r>
          </a:p>
          <a:p>
            <a:endParaRPr lang="fr-CH" i="1" dirty="0">
              <a:solidFill>
                <a:srgbClr val="AE0F0A"/>
              </a:solidFill>
            </a:endParaRPr>
          </a:p>
          <a:p>
            <a:r>
              <a:rPr lang="fr-CH" i="1" dirty="0">
                <a:solidFill>
                  <a:srgbClr val="AE0F0A"/>
                </a:solidFill>
              </a:rPr>
              <a:t>Partenariat </a:t>
            </a:r>
          </a:p>
          <a:p>
            <a:r>
              <a:rPr lang="fr-CH" dirty="0"/>
              <a:t>Association Genevoise d’Intégration Sociale (AGIS)</a:t>
            </a:r>
          </a:p>
          <a:p>
            <a:r>
              <a:rPr lang="fr-CH" dirty="0"/>
              <a:t>		- Expérience &amp; Expertise</a:t>
            </a:r>
          </a:p>
          <a:p>
            <a:r>
              <a:rPr lang="fr-CH" dirty="0"/>
              <a:t>		- Accompagnement - duo</a:t>
            </a:r>
          </a:p>
          <a:p>
            <a:endParaRPr lang="fr-CH" i="1" dirty="0">
              <a:solidFill>
                <a:srgbClr val="AE0F0A"/>
              </a:solidFill>
            </a:endParaRPr>
          </a:p>
          <a:p>
            <a:r>
              <a:rPr lang="fr-CH" i="1" dirty="0">
                <a:solidFill>
                  <a:srgbClr val="AE0F0A"/>
                </a:solidFill>
              </a:rPr>
              <a:t>Restrictions</a:t>
            </a:r>
          </a:p>
          <a:p>
            <a:r>
              <a:rPr lang="fr-CH" dirty="0"/>
              <a:t>Soins requérant une expertise médicale spécifique</a:t>
            </a:r>
          </a:p>
          <a:p>
            <a:endParaRPr lang="fr-CH" dirty="0"/>
          </a:p>
        </p:txBody>
      </p:sp>
    </p:spTree>
    <p:extLst>
      <p:ext uri="{BB962C8B-B14F-4D97-AF65-F5344CB8AC3E}">
        <p14:creationId xmlns:p14="http://schemas.microsoft.com/office/powerpoint/2010/main" val="3732985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Besoin identifié: enfants en situation de handicap</a:t>
            </a:r>
          </a:p>
        </p:txBody>
      </p:sp>
      <p:sp>
        <p:nvSpPr>
          <p:cNvPr id="3" name="Espace réservé du contenu 2"/>
          <p:cNvSpPr>
            <a:spLocks noGrp="1"/>
          </p:cNvSpPr>
          <p:nvPr>
            <p:ph idx="1"/>
          </p:nvPr>
        </p:nvSpPr>
        <p:spPr/>
        <p:txBody>
          <a:bodyPr/>
          <a:lstStyle/>
          <a:p>
            <a:r>
              <a:rPr lang="fr-CH" i="1" dirty="0">
                <a:solidFill>
                  <a:srgbClr val="AE0F0A"/>
                </a:solidFill>
              </a:rPr>
              <a:t>Public-cible</a:t>
            </a:r>
          </a:p>
          <a:p>
            <a:r>
              <a:rPr lang="fr-CH" dirty="0"/>
              <a:t>Enfants de 0 à 12 ans</a:t>
            </a:r>
          </a:p>
          <a:p>
            <a:r>
              <a:rPr lang="fr-CH" dirty="0"/>
              <a:t>Maximum de 16 familles</a:t>
            </a:r>
          </a:p>
          <a:p>
            <a:endParaRPr lang="fr-CH" i="1" dirty="0">
              <a:solidFill>
                <a:srgbClr val="AE0F0A"/>
              </a:solidFill>
            </a:endParaRPr>
          </a:p>
          <a:p>
            <a:r>
              <a:rPr lang="fr-CH" i="1" dirty="0">
                <a:solidFill>
                  <a:srgbClr val="AE0F0A"/>
                </a:solidFill>
              </a:rPr>
              <a:t>Besoins Financiers maximum</a:t>
            </a:r>
          </a:p>
          <a:p>
            <a:r>
              <a:rPr lang="fr-CH" sz="1600" dirty="0"/>
              <a:t>Forfait par heure de garde (coordination, salaire de la garde) :		62 fr.</a:t>
            </a:r>
          </a:p>
          <a:p>
            <a:r>
              <a:rPr lang="fr-CH" sz="1600" dirty="0"/>
              <a:t>Nombre d’heures de garde par mois :			4 heures</a:t>
            </a:r>
          </a:p>
          <a:p>
            <a:r>
              <a:rPr lang="fr-CH" sz="1600" dirty="0"/>
              <a:t>Nombre de mois d’intervention :			12 mois</a:t>
            </a:r>
          </a:p>
          <a:p>
            <a:r>
              <a:rPr lang="fr-CH" sz="1600" dirty="0"/>
              <a:t>3 heures d’accompagnement pour la garde par AGIS		165 fr.</a:t>
            </a:r>
          </a:p>
          <a:p>
            <a:r>
              <a:rPr lang="fr-CH" sz="1600" b="1" dirty="0"/>
              <a:t>Total par famille pour une année (62 x 4 x 12 + 165)		3’141 fr.</a:t>
            </a:r>
            <a:endParaRPr lang="fr-CH" sz="1600" dirty="0"/>
          </a:p>
          <a:p>
            <a:endParaRPr lang="fr-CH" sz="1600" b="1" dirty="0"/>
          </a:p>
          <a:p>
            <a:r>
              <a:rPr lang="fr-CH" sz="1600" b="1" dirty="0"/>
              <a:t>GRAND TOTAL pour 16 familles pour une année (3‘141 x 16)		50‘256 fr.</a:t>
            </a:r>
            <a:endParaRPr lang="fr-CH" sz="1600" dirty="0"/>
          </a:p>
          <a:p>
            <a:endParaRPr lang="fr-CH" dirty="0"/>
          </a:p>
        </p:txBody>
      </p:sp>
    </p:spTree>
    <p:extLst>
      <p:ext uri="{BB962C8B-B14F-4D97-AF65-F5344CB8AC3E}">
        <p14:creationId xmlns:p14="http://schemas.microsoft.com/office/powerpoint/2010/main" val="3322746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ctr"/>
            <a:r>
              <a:rPr lang="fr-CH" sz="2800" dirty="0">
                <a:solidFill>
                  <a:srgbClr val="AE0F0A"/>
                </a:solidFill>
              </a:rPr>
              <a:t>MERCI DU FOND DU COEUR ! </a:t>
            </a:r>
          </a:p>
          <a:p>
            <a:pPr algn="ctr"/>
            <a:r>
              <a:rPr lang="fr-CH" sz="1800" dirty="0"/>
              <a:t>Nous restons à votre entière disposition</a:t>
            </a:r>
          </a:p>
          <a:p>
            <a:pPr algn="ctr"/>
            <a:endParaRPr lang="fr-CH" sz="1800" dirty="0"/>
          </a:p>
          <a:p>
            <a:endParaRPr lang="fr-CH" sz="1800" dirty="0"/>
          </a:p>
          <a:p>
            <a:endParaRPr lang="fr-CH" sz="1800" dirty="0"/>
          </a:p>
          <a:p>
            <a:r>
              <a:rPr lang="fr-CH" sz="1800" dirty="0"/>
              <a:t>N’hésitez pas à contacter:</a:t>
            </a:r>
          </a:p>
          <a:p>
            <a:pPr>
              <a:spcBef>
                <a:spcPts val="0"/>
              </a:spcBef>
            </a:pPr>
            <a:endParaRPr lang="fr-CH" sz="1800" dirty="0"/>
          </a:p>
          <a:p>
            <a:pPr>
              <a:spcBef>
                <a:spcPts val="0"/>
              </a:spcBef>
            </a:pPr>
            <a:r>
              <a:rPr lang="fr-CH" sz="1800" b="1" dirty="0"/>
              <a:t>Benjamin Lachat</a:t>
            </a:r>
          </a:p>
          <a:p>
            <a:pPr>
              <a:spcBef>
                <a:spcPts val="0"/>
              </a:spcBef>
            </a:pPr>
            <a:r>
              <a:rPr lang="fr-CH" sz="1600" dirty="0"/>
              <a:t>Chargé de Recherches de fonds</a:t>
            </a:r>
          </a:p>
          <a:p>
            <a:pPr>
              <a:spcBef>
                <a:spcPts val="0"/>
              </a:spcBef>
            </a:pPr>
            <a:r>
              <a:rPr lang="fr-CH" sz="1600" dirty="0"/>
              <a:t>Grands donateurs</a:t>
            </a:r>
          </a:p>
          <a:p>
            <a:pPr>
              <a:spcBef>
                <a:spcPts val="0"/>
              </a:spcBef>
            </a:pPr>
            <a:r>
              <a:rPr lang="fr-CH" sz="1800" dirty="0"/>
              <a:t>022 304 04 24</a:t>
            </a:r>
          </a:p>
          <a:p>
            <a:pPr>
              <a:spcBef>
                <a:spcPts val="0"/>
              </a:spcBef>
            </a:pPr>
            <a:r>
              <a:rPr lang="fr-CH" sz="1800" dirty="0"/>
              <a:t>b.lachat@croix-rouge-ge.ch</a:t>
            </a:r>
          </a:p>
          <a:p>
            <a:endParaRPr lang="fr-CH" sz="1800" dirty="0"/>
          </a:p>
        </p:txBody>
      </p:sp>
      <p:pic>
        <p:nvPicPr>
          <p:cNvPr id="5" name="Image 4"/>
          <p:cNvPicPr/>
          <p:nvPr/>
        </p:nvPicPr>
        <p:blipFill>
          <a:blip r:embed="rId3" cstate="print">
            <a:extLst>
              <a:ext uri="{28A0092B-C50C-407E-A947-70E740481C1C}">
                <a14:useLocalDpi xmlns:a14="http://schemas.microsoft.com/office/drawing/2010/main" val="0"/>
              </a:ext>
            </a:extLst>
          </a:blip>
          <a:stretch>
            <a:fillRect/>
          </a:stretch>
        </p:blipFill>
        <p:spPr>
          <a:xfrm>
            <a:off x="3734431" y="2924944"/>
            <a:ext cx="4915311" cy="2770428"/>
          </a:xfrm>
          <a:prstGeom prst="rect">
            <a:avLst/>
          </a:prstGeom>
        </p:spPr>
      </p:pic>
    </p:spTree>
    <p:extLst>
      <p:ext uri="{BB962C8B-B14F-4D97-AF65-F5344CB8AC3E}">
        <p14:creationId xmlns:p14="http://schemas.microsoft.com/office/powerpoint/2010/main" val="591055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750" y="290513"/>
            <a:ext cx="8135938" cy="1986359"/>
          </a:xfrm>
        </p:spPr>
        <p:txBody>
          <a:bodyPr/>
          <a:lstStyle/>
          <a:p>
            <a:pPr lvl="0"/>
            <a:r>
              <a:rPr lang="fr-CH" dirty="0"/>
              <a:t>Le Mouvement de la Croix-Rouge</a:t>
            </a:r>
            <a:br>
              <a:rPr lang="fr-CH" dirty="0"/>
            </a:br>
            <a:br>
              <a:rPr lang="fr-CH" dirty="0"/>
            </a:br>
            <a:r>
              <a:rPr lang="fr-CH" sz="1600" dirty="0">
                <a:solidFill>
                  <a:schemeClr val="tx1"/>
                </a:solidFill>
                <a:latin typeface="+mn-lt"/>
                <a:cs typeface="Arial" pitchFamily="34" charset="0"/>
              </a:rPr>
              <a:t>Le Mouvement international de la Croix-Rouge et du Croissant-Rouge est le réseau humanitaire le plus grand du monde, représenté et actif dans presque tous les pays. Il est composé par :</a:t>
            </a:r>
            <a:endParaRPr lang="fr-CH" sz="1600" dirty="0">
              <a:solidFill>
                <a:schemeClr val="tx1"/>
              </a:solidFill>
              <a:latin typeface="+mn-lt"/>
            </a:endParaRPr>
          </a:p>
        </p:txBody>
      </p:sp>
      <p:sp>
        <p:nvSpPr>
          <p:cNvPr id="3" name="Espace réservé du contenu 2"/>
          <p:cNvSpPr>
            <a:spLocks noGrp="1"/>
          </p:cNvSpPr>
          <p:nvPr>
            <p:ph sz="half" idx="2"/>
          </p:nvPr>
        </p:nvSpPr>
        <p:spPr>
          <a:xfrm>
            <a:off x="2915815" y="2348880"/>
            <a:ext cx="5759873" cy="3600500"/>
          </a:xfrm>
        </p:spPr>
        <p:txBody>
          <a:bodyPr/>
          <a:lstStyle/>
          <a:p>
            <a:pPr marL="0" indent="0"/>
            <a:r>
              <a:rPr lang="fr-CH" sz="1400" b="1" dirty="0">
                <a:latin typeface="Arial" pitchFamily="34" charset="0"/>
                <a:cs typeface="Arial" pitchFamily="34" charset="0"/>
              </a:rPr>
              <a:t>Le Comité international de la Croix-Rouge (CICR)</a:t>
            </a:r>
          </a:p>
          <a:p>
            <a:pPr marL="0" indent="0"/>
            <a:r>
              <a:rPr lang="fr-CH" sz="1400" b="0" dirty="0">
                <a:latin typeface="Arial" pitchFamily="34" charset="0"/>
                <a:cs typeface="Arial" pitchFamily="34" charset="0"/>
              </a:rPr>
              <a:t>Il assiste les victimes des conflits et de la violence. </a:t>
            </a:r>
          </a:p>
          <a:p>
            <a:pPr marL="0" indent="0"/>
            <a:endParaRPr lang="fr-CH" sz="1400" b="0" dirty="0">
              <a:latin typeface="Arial" pitchFamily="34" charset="0"/>
              <a:cs typeface="Arial" pitchFamily="34" charset="0"/>
            </a:endParaRPr>
          </a:p>
          <a:p>
            <a:pPr marL="0" indent="0"/>
            <a:r>
              <a:rPr lang="fr-CH" sz="1400" b="1" dirty="0">
                <a:latin typeface="Arial" pitchFamily="34" charset="0"/>
                <a:cs typeface="Arial" pitchFamily="34" charset="0"/>
              </a:rPr>
              <a:t>La Fédération internationale des Sociétés de la Croix-Rouge et du Croissant-Rouge </a:t>
            </a:r>
          </a:p>
          <a:p>
            <a:pPr marL="0" indent="0"/>
            <a:r>
              <a:rPr lang="fr-CH" sz="1400" b="0" dirty="0">
                <a:latin typeface="Arial" pitchFamily="34" charset="0"/>
                <a:cs typeface="Arial" pitchFamily="34" charset="0"/>
              </a:rPr>
              <a:t>C’est l’organe faîtier des Sociétés nationales. De plus, il coordonne les actions en faveur des victimes des catastrophes naturelles.</a:t>
            </a:r>
          </a:p>
          <a:p>
            <a:pPr marL="0" indent="0"/>
            <a:endParaRPr lang="fr-CH" sz="1400" b="0" dirty="0">
              <a:latin typeface="Arial" pitchFamily="34" charset="0"/>
              <a:cs typeface="Arial" pitchFamily="34" charset="0"/>
            </a:endParaRPr>
          </a:p>
          <a:p>
            <a:pPr marL="0" indent="0"/>
            <a:r>
              <a:rPr lang="fr-CH" sz="1400" b="1" dirty="0">
                <a:latin typeface="Arial" pitchFamily="34" charset="0"/>
                <a:cs typeface="Arial" pitchFamily="34" charset="0"/>
              </a:rPr>
              <a:t>Les Sociétés nationales</a:t>
            </a:r>
          </a:p>
          <a:p>
            <a:pPr marL="0" indent="0"/>
            <a:r>
              <a:rPr lang="fr-CH" sz="1400" b="0" dirty="0">
                <a:latin typeface="Arial" pitchFamily="34" charset="0"/>
                <a:cs typeface="Arial" pitchFamily="34" charset="0"/>
              </a:rPr>
              <a:t>Les 191 Sociétés de la Croix-Rouge et du Croissant-Rouge veillent à la mise en œuvre des objectifs et des Principes fondamentaux du Mouvement.</a:t>
            </a:r>
            <a:endParaRPr lang="fr-CH" sz="1400" b="0" dirty="0"/>
          </a:p>
        </p:txBody>
      </p:sp>
      <p:pic>
        <p:nvPicPr>
          <p:cNvPr id="9" name="Image 9" descr="http://www.presseportal.ch/fr/bild/100002289-logo-schweizerisches-rotes-kreuz-croix-rouge-suisse.jpg"/>
          <p:cNvPicPr>
            <a:picLocks noChangeAspect="1" noChangeArrowheads="1"/>
          </p:cNvPicPr>
          <p:nvPr/>
        </p:nvPicPr>
        <p:blipFill>
          <a:blip r:embed="rId2" cstate="print"/>
          <a:srcRect/>
          <a:stretch>
            <a:fillRect/>
          </a:stretch>
        </p:blipFill>
        <p:spPr bwMode="auto">
          <a:xfrm>
            <a:off x="539750" y="5085184"/>
            <a:ext cx="2116139" cy="457200"/>
          </a:xfrm>
          <a:prstGeom prst="rect">
            <a:avLst/>
          </a:prstGeom>
          <a:noFill/>
          <a:ln w="9525">
            <a:noFill/>
            <a:miter lim="800000"/>
            <a:headEnd/>
            <a:tailEnd/>
          </a:ln>
        </p:spPr>
      </p:pic>
      <p:pic>
        <p:nvPicPr>
          <p:cNvPr id="10" name="Picture 8"/>
          <p:cNvPicPr>
            <a:picLocks noChangeAspect="1" noChangeArrowheads="1"/>
          </p:cNvPicPr>
          <p:nvPr/>
        </p:nvPicPr>
        <p:blipFill>
          <a:blip r:embed="rId3" cstate="print"/>
          <a:srcRect/>
          <a:stretch>
            <a:fillRect/>
          </a:stretch>
        </p:blipFill>
        <p:spPr bwMode="auto">
          <a:xfrm>
            <a:off x="1904742" y="2420888"/>
            <a:ext cx="727591" cy="720775"/>
          </a:xfrm>
          <a:prstGeom prst="rect">
            <a:avLst/>
          </a:prstGeom>
          <a:noFill/>
          <a:ln w="9525">
            <a:noFill/>
            <a:miter lim="800000"/>
            <a:headEnd/>
            <a:tailEnd/>
          </a:ln>
        </p:spPr>
      </p:pic>
      <p:pic>
        <p:nvPicPr>
          <p:cNvPr id="11" name="Picture 9"/>
          <p:cNvPicPr>
            <a:picLocks noChangeAspect="1" noChangeArrowheads="1"/>
          </p:cNvPicPr>
          <p:nvPr/>
        </p:nvPicPr>
        <p:blipFill>
          <a:blip r:embed="rId4" cstate="print"/>
          <a:srcRect/>
          <a:stretch>
            <a:fillRect/>
          </a:stretch>
        </p:blipFill>
        <p:spPr bwMode="auto">
          <a:xfrm>
            <a:off x="1547664" y="3573016"/>
            <a:ext cx="1085851" cy="648072"/>
          </a:xfrm>
          <a:prstGeom prst="rect">
            <a:avLst/>
          </a:prstGeom>
          <a:noFill/>
          <a:ln w="9525">
            <a:noFill/>
            <a:miter lim="800000"/>
            <a:headEnd/>
            <a:tailEnd/>
          </a:ln>
        </p:spPr>
      </p:pic>
    </p:spTree>
    <p:extLst>
      <p:ext uri="{BB962C8B-B14F-4D97-AF65-F5344CB8AC3E}">
        <p14:creationId xmlns:p14="http://schemas.microsoft.com/office/powerpoint/2010/main" val="2711712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Les 7 Principes fondamentaux </a:t>
            </a:r>
          </a:p>
        </p:txBody>
      </p:sp>
      <p:sp>
        <p:nvSpPr>
          <p:cNvPr id="3" name="Inhaltsplatzhalter 2"/>
          <p:cNvSpPr>
            <a:spLocks noGrp="1"/>
          </p:cNvSpPr>
          <p:nvPr>
            <p:ph idx="1"/>
          </p:nvPr>
        </p:nvSpPr>
        <p:spPr>
          <a:xfrm>
            <a:off x="899592" y="1844824"/>
            <a:ext cx="2088034" cy="3168129"/>
          </a:xfrm>
          <a:noFill/>
        </p:spPr>
        <p:txBody>
          <a:bodyPr/>
          <a:lstStyle/>
          <a:p>
            <a:pPr>
              <a:spcAft>
                <a:spcPts val="1200"/>
              </a:spcAft>
            </a:pPr>
            <a:r>
              <a:rPr lang="fr-CH" sz="2000" b="0" dirty="0">
                <a:solidFill>
                  <a:schemeClr val="tx2"/>
                </a:solidFill>
              </a:rPr>
              <a:t>H</a:t>
            </a:r>
            <a:r>
              <a:rPr lang="fr-CH" sz="2000" b="0" dirty="0"/>
              <a:t>umanité</a:t>
            </a:r>
          </a:p>
          <a:p>
            <a:pPr>
              <a:spcAft>
                <a:spcPts val="1200"/>
              </a:spcAft>
            </a:pPr>
            <a:r>
              <a:rPr lang="fr-CH" sz="2000" b="0" dirty="0">
                <a:solidFill>
                  <a:schemeClr val="tx2"/>
                </a:solidFill>
              </a:rPr>
              <a:t>I</a:t>
            </a:r>
            <a:r>
              <a:rPr lang="fr-CH" sz="2000" b="0" dirty="0"/>
              <a:t>mpartialité</a:t>
            </a:r>
          </a:p>
          <a:p>
            <a:pPr>
              <a:spcAft>
                <a:spcPts val="1200"/>
              </a:spcAft>
            </a:pPr>
            <a:r>
              <a:rPr lang="fr-CH" sz="2000" b="0" dirty="0">
                <a:solidFill>
                  <a:schemeClr val="tx2"/>
                </a:solidFill>
              </a:rPr>
              <a:t>N</a:t>
            </a:r>
            <a:r>
              <a:rPr lang="fr-CH" sz="2000" b="0" dirty="0"/>
              <a:t>eutralité</a:t>
            </a:r>
          </a:p>
          <a:p>
            <a:pPr>
              <a:spcAft>
                <a:spcPts val="1200"/>
              </a:spcAft>
            </a:pPr>
            <a:r>
              <a:rPr lang="fr-CH" sz="2000" b="0" dirty="0">
                <a:solidFill>
                  <a:schemeClr val="tx2"/>
                </a:solidFill>
              </a:rPr>
              <a:t>I</a:t>
            </a:r>
            <a:r>
              <a:rPr lang="fr-CH" sz="2000" b="0" dirty="0"/>
              <a:t>ndépendance</a:t>
            </a:r>
          </a:p>
          <a:p>
            <a:pPr>
              <a:spcAft>
                <a:spcPts val="1200"/>
              </a:spcAft>
            </a:pPr>
            <a:r>
              <a:rPr lang="fr-CH" sz="2000" b="0" dirty="0">
                <a:solidFill>
                  <a:schemeClr val="tx2"/>
                </a:solidFill>
              </a:rPr>
              <a:t>V</a:t>
            </a:r>
            <a:r>
              <a:rPr lang="fr-CH" sz="2000" b="0" dirty="0"/>
              <a:t>olontariat</a:t>
            </a:r>
          </a:p>
          <a:p>
            <a:pPr>
              <a:spcAft>
                <a:spcPts val="1200"/>
              </a:spcAft>
            </a:pPr>
            <a:r>
              <a:rPr lang="fr-CH" sz="2000" b="0" dirty="0">
                <a:solidFill>
                  <a:schemeClr val="tx2"/>
                </a:solidFill>
              </a:rPr>
              <a:t>U</a:t>
            </a:r>
            <a:r>
              <a:rPr lang="fr-CH" sz="2000" b="0" dirty="0"/>
              <a:t>nité</a:t>
            </a:r>
          </a:p>
          <a:p>
            <a:pPr>
              <a:spcAft>
                <a:spcPts val="1200"/>
              </a:spcAft>
            </a:pPr>
            <a:r>
              <a:rPr lang="fr-CH" sz="2000" b="0" dirty="0">
                <a:solidFill>
                  <a:schemeClr val="tx2"/>
                </a:solidFill>
              </a:rPr>
              <a:t>U</a:t>
            </a:r>
            <a:r>
              <a:rPr lang="fr-CH" sz="2000" b="0" dirty="0"/>
              <a:t>niversalité</a:t>
            </a:r>
            <a:endParaRPr lang="fr-CH" sz="2000" dirty="0"/>
          </a:p>
        </p:txBody>
      </p:sp>
      <p:pic>
        <p:nvPicPr>
          <p:cNvPr id="10" name="Picture 4" descr="D5-7-Rotkreuzgrundsaetze"/>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521968" y="836712"/>
            <a:ext cx="5038725" cy="5038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llipse 6"/>
          <p:cNvSpPr/>
          <p:nvPr/>
        </p:nvSpPr>
        <p:spPr>
          <a:xfrm>
            <a:off x="6732240" y="1556792"/>
            <a:ext cx="1224136" cy="86409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CH" sz="1600" dirty="0">
                <a:solidFill>
                  <a:schemeClr val="tx2"/>
                </a:solidFill>
              </a:rPr>
              <a:t>7 Principes</a:t>
            </a:r>
          </a:p>
        </p:txBody>
      </p:sp>
    </p:spTree>
    <p:extLst>
      <p:ext uri="{BB962C8B-B14F-4D97-AF65-F5344CB8AC3E}">
        <p14:creationId xmlns:p14="http://schemas.microsoft.com/office/powerpoint/2010/main" val="4191859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Financement</a:t>
            </a:r>
            <a:br>
              <a:rPr lang="fr-CH" dirty="0"/>
            </a:br>
            <a:r>
              <a:rPr lang="fr-CH" sz="2000" i="1" dirty="0"/>
              <a:t>Une organisation dépendante de ses soutiens externes</a:t>
            </a:r>
          </a:p>
        </p:txBody>
      </p:sp>
      <p:pic>
        <p:nvPicPr>
          <p:cNvPr id="6" name="Image 5" descr="S:\COMMUNICATION ET RECHERCHE DE FONDS\2016\Signalétique\Logos\logo Zewo\ZEWO_Logo_4c.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5123770"/>
            <a:ext cx="1042236" cy="1041534"/>
          </a:xfrm>
          <a:prstGeom prst="rect">
            <a:avLst/>
          </a:prstGeom>
          <a:noFill/>
          <a:ln>
            <a:noFill/>
          </a:ln>
        </p:spPr>
      </p:pic>
      <p:graphicFrame>
        <p:nvGraphicFramePr>
          <p:cNvPr id="8" name="Graphique 7"/>
          <p:cNvGraphicFramePr>
            <a:graphicFrameLocks/>
          </p:cNvGraphicFramePr>
          <p:nvPr>
            <p:extLst>
              <p:ext uri="{D42A27DB-BD31-4B8C-83A1-F6EECF244321}">
                <p14:modId xmlns:p14="http://schemas.microsoft.com/office/powerpoint/2010/main" val="15615932"/>
              </p:ext>
            </p:extLst>
          </p:nvPr>
        </p:nvGraphicFramePr>
        <p:xfrm>
          <a:off x="1616265" y="1016000"/>
          <a:ext cx="5982908" cy="4302182"/>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1581986" y="5309875"/>
            <a:ext cx="7238486" cy="711413"/>
          </a:xfrm>
          <a:prstGeom prst="rect">
            <a:avLst/>
          </a:prstGeom>
        </p:spPr>
        <p:txBody>
          <a:bodyPr wrap="square">
            <a:spAutoFit/>
          </a:bodyPr>
          <a:lstStyle/>
          <a:p>
            <a:pPr algn="just">
              <a:lnSpc>
                <a:spcPct val="115000"/>
              </a:lnSpc>
              <a:spcAft>
                <a:spcPts val="800"/>
              </a:spcAft>
            </a:pPr>
            <a:r>
              <a:rPr lang="fr-CH" sz="1200" i="1" dirty="0">
                <a:latin typeface="Arial" panose="020B0604020202020204" pitchFamily="34" charset="0"/>
                <a:ea typeface="Calibri" panose="020F0502020204030204" pitchFamily="34" charset="0"/>
                <a:cs typeface="Times New Roman" panose="02020603050405020304" pitchFamily="18" charset="0"/>
              </a:rPr>
              <a:t>La fondation ZEWO décerne un label de qualité aux organisations d’utilité publique qui remplissent ses critères de référence. Ce label vient récompenser une gestion rigoureuse des dons et est un guide de confiance dans l’évaluation des organisations d’entraide.</a:t>
            </a:r>
            <a:endParaRPr lang="fr-CH" sz="12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2912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La Croix-Rouge genevoise en chiffres</a:t>
            </a:r>
          </a:p>
        </p:txBody>
      </p:sp>
      <p:sp>
        <p:nvSpPr>
          <p:cNvPr id="3" name="Espace réservé du contenu 2"/>
          <p:cNvSpPr>
            <a:spLocks noGrp="1"/>
          </p:cNvSpPr>
          <p:nvPr>
            <p:ph idx="1"/>
          </p:nvPr>
        </p:nvSpPr>
        <p:spPr>
          <a:xfrm>
            <a:off x="539750" y="980728"/>
            <a:ext cx="8496746" cy="4680620"/>
          </a:xfrm>
        </p:spPr>
        <p:txBody>
          <a:bodyPr/>
          <a:lstStyle/>
          <a:p>
            <a:r>
              <a:rPr lang="fr-CH" dirty="0"/>
              <a:t>350 collaborateurs</a:t>
            </a:r>
          </a:p>
          <a:p>
            <a:r>
              <a:rPr lang="fr-CH" dirty="0"/>
              <a:t>800 bénévoles</a:t>
            </a:r>
          </a:p>
          <a:p>
            <a:r>
              <a:rPr lang="fr-CH" dirty="0"/>
              <a:t>30’000 bénéficiaires</a:t>
            </a:r>
          </a:p>
          <a:p>
            <a:r>
              <a:rPr lang="fr-CH" dirty="0"/>
              <a:t>5000 membres</a:t>
            </a:r>
          </a:p>
          <a:p>
            <a:r>
              <a:rPr lang="fr-CH" dirty="0"/>
              <a:t>30 différent programmes</a:t>
            </a:r>
          </a:p>
          <a:p>
            <a:r>
              <a:rPr lang="fr-CH" dirty="0"/>
              <a:t>2’500 rencontres individuelles à la Permanence d’Accueil Social</a:t>
            </a:r>
          </a:p>
          <a:p>
            <a:r>
              <a:rPr lang="fr-CH" dirty="0"/>
              <a:t>70’000 heures de garde d’enfants</a:t>
            </a:r>
          </a:p>
          <a:p>
            <a:r>
              <a:rPr lang="fr-CH" dirty="0"/>
              <a:t>38’000 heures d’interprétariat communautaire</a:t>
            </a:r>
          </a:p>
          <a:p>
            <a:r>
              <a:rPr lang="fr-CH" dirty="0"/>
              <a:t>11’000 heures d’assistance aux personnes âgées</a:t>
            </a:r>
          </a:p>
          <a:p>
            <a:r>
              <a:rPr lang="fr-CH" dirty="0"/>
              <a:t>81’000 kg de vêtements et textiles triés, mis en valeurs, vendus ou offerts</a:t>
            </a:r>
          </a:p>
          <a:p>
            <a:endParaRPr lang="fr-CH" b="1" i="1" dirty="0">
              <a:solidFill>
                <a:srgbClr val="AE0F0A"/>
              </a:solidFill>
            </a:endParaRPr>
          </a:p>
          <a:p>
            <a:r>
              <a:rPr lang="fr-CH" b="1" i="1" dirty="0">
                <a:solidFill>
                  <a:srgbClr val="AE0F0A"/>
                </a:solidFill>
              </a:rPr>
              <a:t>… et bien plus encore…</a:t>
            </a:r>
          </a:p>
        </p:txBody>
      </p:sp>
    </p:spTree>
    <p:extLst>
      <p:ext uri="{BB962C8B-B14F-4D97-AF65-F5344CB8AC3E}">
        <p14:creationId xmlns:p14="http://schemas.microsoft.com/office/powerpoint/2010/main" val="4190848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Les piliers de notre action sociale</a:t>
            </a:r>
          </a:p>
        </p:txBody>
      </p:sp>
      <p:sp>
        <p:nvSpPr>
          <p:cNvPr id="5" name="Rectangle 1"/>
          <p:cNvSpPr>
            <a:spLocks noGrp="1" noChangeArrowheads="1"/>
          </p:cNvSpPr>
          <p:nvPr>
            <p:ph idx="1"/>
          </p:nvPr>
        </p:nvSpPr>
        <p:spPr bwMode="auto">
          <a:xfrm>
            <a:off x="1619672" y="1315362"/>
            <a:ext cx="4248472" cy="589913"/>
          </a:xfrm>
          <a:prstGeom prst="rect">
            <a:avLst/>
          </a:prstGeom>
          <a:solidFill>
            <a:schemeClr val="bg1"/>
          </a:solidFill>
          <a:ln>
            <a:noFill/>
          </a:ln>
          <a:effectLst/>
        </p:spPr>
        <p:txBody>
          <a:bodyPr vert="horz" wrap="square" lIns="0" tIns="-12696" rIns="0" bIns="-12696" numCol="1" anchor="ctr" anchorCtr="0" compatLnSpc="1">
            <a:prstTxWarp prst="textNoShape">
              <a:avLst/>
            </a:prstTxWarp>
            <a:spAutoFit/>
          </a:bodyPr>
          <a:lstStyle/>
          <a:p>
            <a:pPr lvl="0" eaLnBrk="0" hangingPunct="0">
              <a:lnSpc>
                <a:spcPct val="100000"/>
              </a:lnSpc>
              <a:spcBef>
                <a:spcPct val="0"/>
              </a:spcBef>
              <a:spcAft>
                <a:spcPct val="0"/>
              </a:spcAft>
              <a:tabLst/>
            </a:pPr>
            <a:r>
              <a:rPr lang="fr-CH" i="1" dirty="0"/>
              <a:t>Prendre soin des enfants &amp; des jeunes et contribuer à leur bien-être</a:t>
            </a:r>
            <a:endParaRPr kumimoji="0" lang="en-US" altLang="fr-FR" b="0" i="1" u="none" strike="noStrike" cap="none" normalizeH="0" baseline="0" dirty="0">
              <a:ln>
                <a:noFill/>
              </a:ln>
              <a:solidFill>
                <a:schemeClr val="tx1"/>
              </a:solidFill>
              <a:effectLst/>
            </a:endParaRPr>
          </a:p>
        </p:txBody>
      </p:sp>
      <p:pic>
        <p:nvPicPr>
          <p:cNvPr id="6" name="Image 5" descr="Bébé HD copyright Tatyana Tomsickova"/>
          <p:cNvPicPr/>
          <p:nvPr/>
        </p:nvPicPr>
        <p:blipFill rotWithShape="1">
          <a:blip r:embed="rId3" cstate="print">
            <a:extLst>
              <a:ext uri="{28A0092B-C50C-407E-A947-70E740481C1C}">
                <a14:useLocalDpi xmlns:a14="http://schemas.microsoft.com/office/drawing/2010/main" val="0"/>
              </a:ext>
            </a:extLst>
          </a:blip>
          <a:srcRect t="6985"/>
          <a:stretch/>
        </p:blipFill>
        <p:spPr bwMode="auto">
          <a:xfrm>
            <a:off x="6597253" y="1042775"/>
            <a:ext cx="1827649" cy="1135089"/>
          </a:xfrm>
          <a:prstGeom prst="rect">
            <a:avLst/>
          </a:prstGeom>
          <a:noFill/>
          <a:ln>
            <a:noFill/>
          </a:ln>
          <a:extLst>
            <a:ext uri="{53640926-AAD7-44D8-BBD7-CCE9431645EC}">
              <a14:shadowObscured xmlns:a14="http://schemas.microsoft.com/office/drawing/2010/main"/>
            </a:ext>
          </a:extLst>
        </p:spPr>
      </p:pic>
      <p:sp>
        <p:nvSpPr>
          <p:cNvPr id="7" name="Rectangle 1"/>
          <p:cNvSpPr txBox="1">
            <a:spLocks noChangeArrowheads="1"/>
          </p:cNvSpPr>
          <p:nvPr/>
        </p:nvSpPr>
        <p:spPr bwMode="auto">
          <a:xfrm>
            <a:off x="1619672" y="2596825"/>
            <a:ext cx="4248472" cy="5899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0" tIns="-12696" rIns="0" bIns="-12696" numCol="1" anchor="ctr" anchorCtr="0" compatLnSpc="1">
            <a:prstTxWarp prst="textNoShape">
              <a:avLst/>
            </a:prstTxWarp>
            <a:spAutoFit/>
          </a:bodyPr>
          <a:lstStyle>
            <a:lvl1pPr marL="0" indent="0" algn="l" rtl="0" eaLnBrk="1" fontAlgn="base" hangingPunct="1">
              <a:lnSpc>
                <a:spcPct val="114000"/>
              </a:lnSpc>
              <a:spcBef>
                <a:spcPts val="600"/>
              </a:spcBef>
              <a:spcAft>
                <a:spcPts val="0"/>
              </a:spcAft>
              <a:tabLst>
                <a:tab pos="176213" algn="l"/>
                <a:tab pos="361950" algn="l"/>
                <a:tab pos="2079625" algn="l"/>
                <a:tab pos="4173538" algn="l"/>
                <a:tab pos="6261100" algn="l"/>
              </a:tabLst>
              <a:defRPr lang="de-CH" sz="2000" b="0">
                <a:solidFill>
                  <a:schemeClr val="tx1"/>
                </a:solidFill>
                <a:latin typeface="+mn-lt"/>
                <a:ea typeface="+mn-ea"/>
                <a:cs typeface="+mn-cs"/>
              </a:defRPr>
            </a:lvl1pPr>
            <a:lvl2pPr marL="457200" indent="0" algn="l" rtl="0" eaLnBrk="1" fontAlgn="base" hangingPunct="1">
              <a:lnSpc>
                <a:spcPct val="100000"/>
              </a:lnSpc>
              <a:spcBef>
                <a:spcPts val="0"/>
              </a:spcBef>
              <a:spcAft>
                <a:spcPct val="0"/>
              </a:spcAft>
              <a:buFont typeface="Arial" panose="020B0604020202020204" pitchFamily="34" charset="0"/>
              <a:buChar char="•"/>
              <a:tabLst>
                <a:tab pos="176213" algn="l"/>
                <a:tab pos="361950" algn="l"/>
                <a:tab pos="2079625" algn="l"/>
                <a:tab pos="4173538" algn="l"/>
                <a:tab pos="6261100" algn="l"/>
              </a:tabLst>
              <a:defRPr lang="de-CH" sz="1800" b="0">
                <a:solidFill>
                  <a:schemeClr val="tx1"/>
                </a:solidFill>
                <a:latin typeface="+mn-lt"/>
                <a:ea typeface="+mn-ea"/>
                <a:cs typeface="+mn-cs"/>
              </a:defRPr>
            </a:lvl2pPr>
            <a:lvl3pPr marL="3175" indent="911225" algn="l" rtl="0" eaLnBrk="1" fontAlgn="base" hangingPunct="1">
              <a:lnSpc>
                <a:spcPct val="114000"/>
              </a:lnSpc>
              <a:spcBef>
                <a:spcPct val="0"/>
              </a:spcBef>
              <a:spcAft>
                <a:spcPct val="0"/>
              </a:spcAft>
              <a:tabLst>
                <a:tab pos="176213" algn="l"/>
                <a:tab pos="361950" algn="l"/>
                <a:tab pos="2079625" algn="l"/>
                <a:tab pos="4173538" algn="l"/>
                <a:tab pos="6261100" algn="l"/>
              </a:tabLst>
              <a:defRPr sz="2000" b="0">
                <a:solidFill>
                  <a:schemeClr val="tx2"/>
                </a:solidFill>
                <a:latin typeface="+mn-lt"/>
                <a:ea typeface="+mn-ea"/>
                <a:cs typeface="+mn-cs"/>
              </a:defRPr>
            </a:lvl3pPr>
            <a:lvl4pPr marL="182563" indent="-177800" algn="l" rtl="0" eaLnBrk="1" fontAlgn="base" hangingPunct="1">
              <a:lnSpc>
                <a:spcPct val="114000"/>
              </a:lnSpc>
              <a:spcBef>
                <a:spcPct val="0"/>
              </a:spcBef>
              <a:spcAft>
                <a:spcPct val="0"/>
              </a:spcAft>
              <a:buFont typeface="Arial" charset="0"/>
              <a:buChar char="–"/>
              <a:tabLst>
                <a:tab pos="176213" algn="l"/>
                <a:tab pos="361950" algn="l"/>
                <a:tab pos="2079625" algn="l"/>
                <a:tab pos="4173538" algn="l"/>
                <a:tab pos="6261100" algn="l"/>
              </a:tabLst>
              <a:defRPr sz="2000" b="0">
                <a:solidFill>
                  <a:schemeClr val="tx1"/>
                </a:solidFill>
                <a:latin typeface="+mn-lt"/>
                <a:ea typeface="+mn-ea"/>
                <a:cs typeface="+mn-cs"/>
              </a:defRPr>
            </a:lvl4pPr>
            <a:lvl5pPr marL="361950" indent="-177800" algn="l" rtl="0" eaLnBrk="1" fontAlgn="base" hangingPunct="1">
              <a:lnSpc>
                <a:spcPct val="114000"/>
              </a:lnSpc>
              <a:spcBef>
                <a:spcPct val="0"/>
              </a:spcBef>
              <a:spcAft>
                <a:spcPct val="0"/>
              </a:spcAft>
              <a:buFont typeface="Arial" charset="0"/>
              <a:buChar char="–"/>
              <a:tabLst>
                <a:tab pos="176213" algn="l"/>
                <a:tab pos="361950" algn="l"/>
                <a:tab pos="2079625" algn="l"/>
                <a:tab pos="4173538" algn="l"/>
                <a:tab pos="6261100" algn="l"/>
              </a:tabLst>
              <a:defRPr sz="2000" b="0">
                <a:solidFill>
                  <a:schemeClr val="tx1"/>
                </a:solidFill>
                <a:latin typeface="+mn-lt"/>
                <a:ea typeface="+mn-ea"/>
                <a:cs typeface="+mn-cs"/>
              </a:defRPr>
            </a:lvl5pPr>
            <a:lvl6pPr marL="819150" indent="-177800" algn="l" rtl="0" eaLnBrk="1" fontAlgn="base" hangingPunct="1">
              <a:lnSpc>
                <a:spcPts val="2200"/>
              </a:lnSpc>
              <a:spcBef>
                <a:spcPct val="0"/>
              </a:spcBef>
              <a:spcAft>
                <a:spcPct val="0"/>
              </a:spcAft>
              <a:buFont typeface="Arial" charset="0"/>
              <a:buChar char="–"/>
              <a:tabLst>
                <a:tab pos="176213" algn="l"/>
                <a:tab pos="361950" algn="l"/>
                <a:tab pos="2079625" algn="l"/>
                <a:tab pos="4173538" algn="l"/>
                <a:tab pos="6261100" algn="l"/>
              </a:tabLst>
              <a:defRPr>
                <a:solidFill>
                  <a:schemeClr val="tx1"/>
                </a:solidFill>
                <a:latin typeface="+mn-lt"/>
                <a:ea typeface="+mn-ea"/>
                <a:cs typeface="+mn-cs"/>
              </a:defRPr>
            </a:lvl6pPr>
            <a:lvl7pPr marL="1276350" indent="-177800" algn="l" rtl="0" eaLnBrk="1" fontAlgn="base" hangingPunct="1">
              <a:lnSpc>
                <a:spcPts val="2200"/>
              </a:lnSpc>
              <a:spcBef>
                <a:spcPct val="0"/>
              </a:spcBef>
              <a:spcAft>
                <a:spcPct val="0"/>
              </a:spcAft>
              <a:buFont typeface="Arial" charset="0"/>
              <a:buChar char="–"/>
              <a:tabLst>
                <a:tab pos="176213" algn="l"/>
                <a:tab pos="361950" algn="l"/>
                <a:tab pos="2079625" algn="l"/>
                <a:tab pos="4173538" algn="l"/>
                <a:tab pos="6261100" algn="l"/>
              </a:tabLst>
              <a:defRPr>
                <a:solidFill>
                  <a:schemeClr val="tx1"/>
                </a:solidFill>
                <a:latin typeface="+mn-lt"/>
                <a:ea typeface="+mn-ea"/>
                <a:cs typeface="+mn-cs"/>
              </a:defRPr>
            </a:lvl7pPr>
            <a:lvl8pPr marL="1733550" indent="-177800" algn="l" rtl="0" eaLnBrk="1" fontAlgn="base" hangingPunct="1">
              <a:lnSpc>
                <a:spcPts val="2200"/>
              </a:lnSpc>
              <a:spcBef>
                <a:spcPct val="0"/>
              </a:spcBef>
              <a:spcAft>
                <a:spcPct val="0"/>
              </a:spcAft>
              <a:buFont typeface="Arial" charset="0"/>
              <a:buChar char="–"/>
              <a:tabLst>
                <a:tab pos="176213" algn="l"/>
                <a:tab pos="361950" algn="l"/>
                <a:tab pos="2079625" algn="l"/>
                <a:tab pos="4173538" algn="l"/>
                <a:tab pos="6261100" algn="l"/>
              </a:tabLst>
              <a:defRPr>
                <a:solidFill>
                  <a:schemeClr val="tx1"/>
                </a:solidFill>
                <a:latin typeface="+mn-lt"/>
                <a:ea typeface="+mn-ea"/>
                <a:cs typeface="+mn-cs"/>
              </a:defRPr>
            </a:lvl8pPr>
            <a:lvl9pPr marL="2190750" indent="-177800" algn="l" rtl="0" eaLnBrk="1" fontAlgn="base" hangingPunct="1">
              <a:lnSpc>
                <a:spcPts val="2200"/>
              </a:lnSpc>
              <a:spcBef>
                <a:spcPct val="0"/>
              </a:spcBef>
              <a:spcAft>
                <a:spcPct val="0"/>
              </a:spcAft>
              <a:buFont typeface="Arial" charset="0"/>
              <a:buChar char="–"/>
              <a:tabLst>
                <a:tab pos="176213" algn="l"/>
                <a:tab pos="361950" algn="l"/>
                <a:tab pos="2079625" algn="l"/>
                <a:tab pos="4173538" algn="l"/>
                <a:tab pos="6261100" algn="l"/>
              </a:tabLst>
              <a:defRPr>
                <a:solidFill>
                  <a:schemeClr val="tx1"/>
                </a:solidFill>
                <a:latin typeface="+mn-lt"/>
                <a:ea typeface="+mn-ea"/>
                <a:cs typeface="+mn-cs"/>
              </a:defRPr>
            </a:lvl9pPr>
          </a:lstStyle>
          <a:p>
            <a:pPr eaLnBrk="0" hangingPunct="0">
              <a:lnSpc>
                <a:spcPct val="100000"/>
              </a:lnSpc>
              <a:spcBef>
                <a:spcPct val="0"/>
              </a:spcBef>
              <a:spcAft>
                <a:spcPct val="0"/>
              </a:spcAft>
              <a:tabLst/>
            </a:pPr>
            <a:r>
              <a:rPr lang="fr-CH" i="1" dirty="0"/>
              <a:t>Participer à l’inclusion sociale des personnes âgées isolées</a:t>
            </a:r>
            <a:endParaRPr lang="en-US" altLang="fr-FR" i="1" kern="0" dirty="0"/>
          </a:p>
        </p:txBody>
      </p:sp>
      <p:pic>
        <p:nvPicPr>
          <p:cNvPr id="8" name="Image 7" descr="13247978_l"/>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7253" y="2283690"/>
            <a:ext cx="1827649" cy="1216184"/>
          </a:xfrm>
          <a:prstGeom prst="rect">
            <a:avLst/>
          </a:prstGeom>
          <a:noFill/>
          <a:ln>
            <a:noFill/>
          </a:ln>
        </p:spPr>
      </p:pic>
      <p:pic>
        <p:nvPicPr>
          <p:cNvPr id="9" name="Image 8"/>
          <p:cNvPicPr/>
          <p:nvPr/>
        </p:nvPicPr>
        <p:blipFill>
          <a:blip r:embed="rId5">
            <a:extLst>
              <a:ext uri="{28A0092B-C50C-407E-A947-70E740481C1C}">
                <a14:useLocalDpi xmlns:a14="http://schemas.microsoft.com/office/drawing/2010/main" val="0"/>
              </a:ext>
            </a:extLst>
          </a:blip>
          <a:stretch>
            <a:fillRect/>
          </a:stretch>
        </p:blipFill>
        <p:spPr>
          <a:xfrm>
            <a:off x="6597253" y="3628193"/>
            <a:ext cx="1827649" cy="1028341"/>
          </a:xfrm>
          <a:prstGeom prst="rect">
            <a:avLst/>
          </a:prstGeom>
        </p:spPr>
      </p:pic>
      <p:pic>
        <p:nvPicPr>
          <p:cNvPr id="10" name="Image 9"/>
          <p:cNvPicPr/>
          <p:nvPr/>
        </p:nvPicPr>
        <p:blipFill rotWithShape="1">
          <a:blip r:embed="rId6">
            <a:extLst>
              <a:ext uri="{28A0092B-C50C-407E-A947-70E740481C1C}">
                <a14:useLocalDpi xmlns:a14="http://schemas.microsoft.com/office/drawing/2010/main" val="0"/>
              </a:ext>
            </a:extLst>
          </a:blip>
          <a:srcRect b="8054"/>
          <a:stretch/>
        </p:blipFill>
        <p:spPr bwMode="auto">
          <a:xfrm>
            <a:off x="6603541" y="4785615"/>
            <a:ext cx="1821361" cy="998103"/>
          </a:xfrm>
          <a:prstGeom prst="rect">
            <a:avLst/>
          </a:prstGeom>
          <a:ln>
            <a:noFill/>
          </a:ln>
          <a:extLst>
            <a:ext uri="{53640926-AAD7-44D8-BBD7-CCE9431645EC}">
              <a14:shadowObscured xmlns:a14="http://schemas.microsoft.com/office/drawing/2010/main"/>
            </a:ext>
          </a:extLst>
        </p:spPr>
      </p:pic>
      <p:sp>
        <p:nvSpPr>
          <p:cNvPr id="11" name="ZoneTexte 10"/>
          <p:cNvSpPr txBox="1"/>
          <p:nvPr/>
        </p:nvSpPr>
        <p:spPr>
          <a:xfrm>
            <a:off x="1619672" y="3788420"/>
            <a:ext cx="4248471" cy="707886"/>
          </a:xfrm>
          <a:prstGeom prst="rect">
            <a:avLst/>
          </a:prstGeom>
          <a:noFill/>
        </p:spPr>
        <p:txBody>
          <a:bodyPr wrap="square" rtlCol="0">
            <a:spAutoFit/>
          </a:bodyPr>
          <a:lstStyle/>
          <a:p>
            <a:r>
              <a:rPr lang="fr-CH" sz="2000" i="1" dirty="0">
                <a:latin typeface="+mn-lt"/>
              </a:rPr>
              <a:t>Favoriser l’intégration des personnes migrantes</a:t>
            </a:r>
            <a:endParaRPr lang="en-US" sz="2000" i="1" dirty="0">
              <a:latin typeface="+mn-lt"/>
            </a:endParaRPr>
          </a:p>
        </p:txBody>
      </p:sp>
      <p:sp>
        <p:nvSpPr>
          <p:cNvPr id="12" name="Rectangle 1"/>
          <p:cNvSpPr txBox="1">
            <a:spLocks noChangeArrowheads="1"/>
          </p:cNvSpPr>
          <p:nvPr/>
        </p:nvSpPr>
        <p:spPr bwMode="auto">
          <a:xfrm>
            <a:off x="1619671" y="4989709"/>
            <a:ext cx="4248472" cy="5899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0" tIns="-12696" rIns="0" bIns="-12696" numCol="1" anchor="ctr" anchorCtr="0" compatLnSpc="1">
            <a:prstTxWarp prst="textNoShape">
              <a:avLst/>
            </a:prstTxWarp>
            <a:spAutoFit/>
          </a:bodyPr>
          <a:lstStyle>
            <a:lvl1pPr marL="0" indent="0" algn="l" rtl="0" eaLnBrk="1" fontAlgn="base" hangingPunct="1">
              <a:lnSpc>
                <a:spcPct val="114000"/>
              </a:lnSpc>
              <a:spcBef>
                <a:spcPts val="600"/>
              </a:spcBef>
              <a:spcAft>
                <a:spcPts val="0"/>
              </a:spcAft>
              <a:tabLst>
                <a:tab pos="176213" algn="l"/>
                <a:tab pos="361950" algn="l"/>
                <a:tab pos="2079625" algn="l"/>
                <a:tab pos="4173538" algn="l"/>
                <a:tab pos="6261100" algn="l"/>
              </a:tabLst>
              <a:defRPr lang="de-CH" sz="2000" b="0">
                <a:solidFill>
                  <a:schemeClr val="tx1"/>
                </a:solidFill>
                <a:latin typeface="+mn-lt"/>
                <a:ea typeface="+mn-ea"/>
                <a:cs typeface="+mn-cs"/>
              </a:defRPr>
            </a:lvl1pPr>
            <a:lvl2pPr marL="457200" indent="0" algn="l" rtl="0" eaLnBrk="1" fontAlgn="base" hangingPunct="1">
              <a:lnSpc>
                <a:spcPct val="100000"/>
              </a:lnSpc>
              <a:spcBef>
                <a:spcPts val="0"/>
              </a:spcBef>
              <a:spcAft>
                <a:spcPct val="0"/>
              </a:spcAft>
              <a:buFont typeface="Arial" panose="020B0604020202020204" pitchFamily="34" charset="0"/>
              <a:buChar char="•"/>
              <a:tabLst>
                <a:tab pos="176213" algn="l"/>
                <a:tab pos="361950" algn="l"/>
                <a:tab pos="2079625" algn="l"/>
                <a:tab pos="4173538" algn="l"/>
                <a:tab pos="6261100" algn="l"/>
              </a:tabLst>
              <a:defRPr lang="de-CH" sz="1800" b="0">
                <a:solidFill>
                  <a:schemeClr val="tx1"/>
                </a:solidFill>
                <a:latin typeface="+mn-lt"/>
                <a:ea typeface="+mn-ea"/>
                <a:cs typeface="+mn-cs"/>
              </a:defRPr>
            </a:lvl2pPr>
            <a:lvl3pPr marL="3175" indent="911225" algn="l" rtl="0" eaLnBrk="1" fontAlgn="base" hangingPunct="1">
              <a:lnSpc>
                <a:spcPct val="114000"/>
              </a:lnSpc>
              <a:spcBef>
                <a:spcPct val="0"/>
              </a:spcBef>
              <a:spcAft>
                <a:spcPct val="0"/>
              </a:spcAft>
              <a:tabLst>
                <a:tab pos="176213" algn="l"/>
                <a:tab pos="361950" algn="l"/>
                <a:tab pos="2079625" algn="l"/>
                <a:tab pos="4173538" algn="l"/>
                <a:tab pos="6261100" algn="l"/>
              </a:tabLst>
              <a:defRPr sz="2000" b="0">
                <a:solidFill>
                  <a:schemeClr val="tx2"/>
                </a:solidFill>
                <a:latin typeface="+mn-lt"/>
                <a:ea typeface="+mn-ea"/>
                <a:cs typeface="+mn-cs"/>
              </a:defRPr>
            </a:lvl3pPr>
            <a:lvl4pPr marL="182563" indent="-177800" algn="l" rtl="0" eaLnBrk="1" fontAlgn="base" hangingPunct="1">
              <a:lnSpc>
                <a:spcPct val="114000"/>
              </a:lnSpc>
              <a:spcBef>
                <a:spcPct val="0"/>
              </a:spcBef>
              <a:spcAft>
                <a:spcPct val="0"/>
              </a:spcAft>
              <a:buFont typeface="Arial" charset="0"/>
              <a:buChar char="–"/>
              <a:tabLst>
                <a:tab pos="176213" algn="l"/>
                <a:tab pos="361950" algn="l"/>
                <a:tab pos="2079625" algn="l"/>
                <a:tab pos="4173538" algn="l"/>
                <a:tab pos="6261100" algn="l"/>
              </a:tabLst>
              <a:defRPr sz="2000" b="0">
                <a:solidFill>
                  <a:schemeClr val="tx1"/>
                </a:solidFill>
                <a:latin typeface="+mn-lt"/>
                <a:ea typeface="+mn-ea"/>
                <a:cs typeface="+mn-cs"/>
              </a:defRPr>
            </a:lvl4pPr>
            <a:lvl5pPr marL="361950" indent="-177800" algn="l" rtl="0" eaLnBrk="1" fontAlgn="base" hangingPunct="1">
              <a:lnSpc>
                <a:spcPct val="114000"/>
              </a:lnSpc>
              <a:spcBef>
                <a:spcPct val="0"/>
              </a:spcBef>
              <a:spcAft>
                <a:spcPct val="0"/>
              </a:spcAft>
              <a:buFont typeface="Arial" charset="0"/>
              <a:buChar char="–"/>
              <a:tabLst>
                <a:tab pos="176213" algn="l"/>
                <a:tab pos="361950" algn="l"/>
                <a:tab pos="2079625" algn="l"/>
                <a:tab pos="4173538" algn="l"/>
                <a:tab pos="6261100" algn="l"/>
              </a:tabLst>
              <a:defRPr sz="2000" b="0">
                <a:solidFill>
                  <a:schemeClr val="tx1"/>
                </a:solidFill>
                <a:latin typeface="+mn-lt"/>
                <a:ea typeface="+mn-ea"/>
                <a:cs typeface="+mn-cs"/>
              </a:defRPr>
            </a:lvl5pPr>
            <a:lvl6pPr marL="819150" indent="-177800" algn="l" rtl="0" eaLnBrk="1" fontAlgn="base" hangingPunct="1">
              <a:lnSpc>
                <a:spcPts val="2200"/>
              </a:lnSpc>
              <a:spcBef>
                <a:spcPct val="0"/>
              </a:spcBef>
              <a:spcAft>
                <a:spcPct val="0"/>
              </a:spcAft>
              <a:buFont typeface="Arial" charset="0"/>
              <a:buChar char="–"/>
              <a:tabLst>
                <a:tab pos="176213" algn="l"/>
                <a:tab pos="361950" algn="l"/>
                <a:tab pos="2079625" algn="l"/>
                <a:tab pos="4173538" algn="l"/>
                <a:tab pos="6261100" algn="l"/>
              </a:tabLst>
              <a:defRPr>
                <a:solidFill>
                  <a:schemeClr val="tx1"/>
                </a:solidFill>
                <a:latin typeface="+mn-lt"/>
                <a:ea typeface="+mn-ea"/>
                <a:cs typeface="+mn-cs"/>
              </a:defRPr>
            </a:lvl6pPr>
            <a:lvl7pPr marL="1276350" indent="-177800" algn="l" rtl="0" eaLnBrk="1" fontAlgn="base" hangingPunct="1">
              <a:lnSpc>
                <a:spcPts val="2200"/>
              </a:lnSpc>
              <a:spcBef>
                <a:spcPct val="0"/>
              </a:spcBef>
              <a:spcAft>
                <a:spcPct val="0"/>
              </a:spcAft>
              <a:buFont typeface="Arial" charset="0"/>
              <a:buChar char="–"/>
              <a:tabLst>
                <a:tab pos="176213" algn="l"/>
                <a:tab pos="361950" algn="l"/>
                <a:tab pos="2079625" algn="l"/>
                <a:tab pos="4173538" algn="l"/>
                <a:tab pos="6261100" algn="l"/>
              </a:tabLst>
              <a:defRPr>
                <a:solidFill>
                  <a:schemeClr val="tx1"/>
                </a:solidFill>
                <a:latin typeface="+mn-lt"/>
                <a:ea typeface="+mn-ea"/>
                <a:cs typeface="+mn-cs"/>
              </a:defRPr>
            </a:lvl7pPr>
            <a:lvl8pPr marL="1733550" indent="-177800" algn="l" rtl="0" eaLnBrk="1" fontAlgn="base" hangingPunct="1">
              <a:lnSpc>
                <a:spcPts val="2200"/>
              </a:lnSpc>
              <a:spcBef>
                <a:spcPct val="0"/>
              </a:spcBef>
              <a:spcAft>
                <a:spcPct val="0"/>
              </a:spcAft>
              <a:buFont typeface="Arial" charset="0"/>
              <a:buChar char="–"/>
              <a:tabLst>
                <a:tab pos="176213" algn="l"/>
                <a:tab pos="361950" algn="l"/>
                <a:tab pos="2079625" algn="l"/>
                <a:tab pos="4173538" algn="l"/>
                <a:tab pos="6261100" algn="l"/>
              </a:tabLst>
              <a:defRPr>
                <a:solidFill>
                  <a:schemeClr val="tx1"/>
                </a:solidFill>
                <a:latin typeface="+mn-lt"/>
                <a:ea typeface="+mn-ea"/>
                <a:cs typeface="+mn-cs"/>
              </a:defRPr>
            </a:lvl8pPr>
            <a:lvl9pPr marL="2190750" indent="-177800" algn="l" rtl="0" eaLnBrk="1" fontAlgn="base" hangingPunct="1">
              <a:lnSpc>
                <a:spcPts val="2200"/>
              </a:lnSpc>
              <a:spcBef>
                <a:spcPct val="0"/>
              </a:spcBef>
              <a:spcAft>
                <a:spcPct val="0"/>
              </a:spcAft>
              <a:buFont typeface="Arial" charset="0"/>
              <a:buChar char="–"/>
              <a:tabLst>
                <a:tab pos="176213" algn="l"/>
                <a:tab pos="361950" algn="l"/>
                <a:tab pos="2079625" algn="l"/>
                <a:tab pos="4173538" algn="l"/>
                <a:tab pos="6261100" algn="l"/>
              </a:tabLst>
              <a:defRPr>
                <a:solidFill>
                  <a:schemeClr val="tx1"/>
                </a:solidFill>
                <a:latin typeface="+mn-lt"/>
                <a:ea typeface="+mn-ea"/>
                <a:cs typeface="+mn-cs"/>
              </a:defRPr>
            </a:lvl9pPr>
          </a:lstStyle>
          <a:p>
            <a:pPr eaLnBrk="0" hangingPunct="0">
              <a:lnSpc>
                <a:spcPct val="100000"/>
              </a:lnSpc>
              <a:spcBef>
                <a:spcPct val="0"/>
              </a:spcBef>
              <a:spcAft>
                <a:spcPct val="0"/>
              </a:spcAft>
              <a:tabLst/>
            </a:pPr>
            <a:r>
              <a:rPr lang="fr-CH" i="1" kern="0" dirty="0"/>
              <a:t>Soulager les personnes en situation de détresse aigüe</a:t>
            </a:r>
            <a:endParaRPr lang="en-US" altLang="fr-FR" i="1" kern="0" dirty="0"/>
          </a:p>
        </p:txBody>
      </p:sp>
    </p:spTree>
    <p:extLst>
      <p:ext uri="{BB962C8B-B14F-4D97-AF65-F5344CB8AC3E}">
        <p14:creationId xmlns:p14="http://schemas.microsoft.com/office/powerpoint/2010/main" val="1838825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La Permanence d’accueil social</a:t>
            </a:r>
          </a:p>
        </p:txBody>
      </p:sp>
      <p:sp>
        <p:nvSpPr>
          <p:cNvPr id="6" name="Zone de texte 2"/>
          <p:cNvSpPr txBox="1">
            <a:spLocks noChangeArrowheads="1"/>
          </p:cNvSpPr>
          <p:nvPr/>
        </p:nvSpPr>
        <p:spPr bwMode="auto">
          <a:xfrm>
            <a:off x="896400" y="3480400"/>
            <a:ext cx="4735473" cy="2468616"/>
          </a:xfrm>
          <a:prstGeom prst="rect">
            <a:avLst/>
          </a:prstGeom>
          <a:solidFill>
            <a:srgbClr val="AE0F0A"/>
          </a:solid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fr-CH" sz="1200" b="1" i="1" dirty="0">
                <a:solidFill>
                  <a:srgbClr val="FFFFFF"/>
                </a:solidFill>
                <a:latin typeface="Arial" panose="020B0604020202020204" pitchFamily="34" charset="0"/>
                <a:ea typeface="Calibri" panose="020F0502020204030204" pitchFamily="34" charset="0"/>
                <a:cs typeface="Times New Roman" panose="02020603050405020304" pitchFamily="18" charset="0"/>
              </a:rPr>
              <a:t>L’aide aux personnes précaires</a:t>
            </a:r>
          </a:p>
          <a:p>
            <a:pPr marL="342900" indent="-342900">
              <a:lnSpc>
                <a:spcPct val="107000"/>
              </a:lnSpc>
              <a:spcAft>
                <a:spcPts val="300"/>
              </a:spcAft>
              <a:buFont typeface="Symbol" panose="05050102010706020507" pitchFamily="18" charset="2"/>
              <a:buChar char=""/>
            </a:pPr>
            <a:r>
              <a:rPr lang="fr-CH" sz="1100" dirty="0">
                <a:solidFill>
                  <a:srgbClr val="FFFFFF"/>
                </a:solidFill>
                <a:latin typeface="Arial" panose="020B0604020202020204" pitchFamily="34" charset="0"/>
                <a:ea typeface="Calibri" panose="020F0502020204030204" pitchFamily="34" charset="0"/>
                <a:cs typeface="Times New Roman" panose="02020603050405020304" pitchFamily="18" charset="0"/>
              </a:rPr>
              <a:t>recherche de solutions à long terme ;</a:t>
            </a:r>
          </a:p>
          <a:p>
            <a:pPr marL="342900" indent="-342900">
              <a:lnSpc>
                <a:spcPct val="107000"/>
              </a:lnSpc>
              <a:spcAft>
                <a:spcPts val="300"/>
              </a:spcAft>
              <a:buFont typeface="Symbol" panose="05050102010706020507" pitchFamily="18" charset="2"/>
              <a:buChar char=""/>
            </a:pPr>
            <a:r>
              <a:rPr lang="fr-CH" sz="1100" dirty="0">
                <a:solidFill>
                  <a:srgbClr val="FFFFFF"/>
                </a:solidFill>
                <a:latin typeface="Arial" panose="020B0604020202020204" pitchFamily="34" charset="0"/>
                <a:ea typeface="Calibri" panose="020F0502020204030204" pitchFamily="34" charset="0"/>
                <a:cs typeface="Times New Roman" panose="02020603050405020304" pitchFamily="18" charset="0"/>
              </a:rPr>
              <a:t>payement de loyers ;</a:t>
            </a:r>
          </a:p>
          <a:p>
            <a:pPr marL="342900" indent="-342900">
              <a:lnSpc>
                <a:spcPct val="107000"/>
              </a:lnSpc>
              <a:spcAft>
                <a:spcPts val="300"/>
              </a:spcAft>
              <a:buFont typeface="Symbol" panose="05050102010706020507" pitchFamily="18" charset="2"/>
              <a:buChar char=""/>
            </a:pPr>
            <a:r>
              <a:rPr lang="fr-CH" sz="1100" dirty="0">
                <a:solidFill>
                  <a:srgbClr val="FFFFFF"/>
                </a:solidFill>
                <a:latin typeface="Arial" panose="020B0604020202020204" pitchFamily="34" charset="0"/>
                <a:ea typeface="Calibri" panose="020F0502020204030204" pitchFamily="34" charset="0"/>
                <a:cs typeface="Times New Roman" panose="02020603050405020304" pitchFamily="18" charset="0"/>
              </a:rPr>
              <a:t>payement de factures médicales (assurances, factures de médecins, etc.) ;</a:t>
            </a:r>
          </a:p>
          <a:p>
            <a:pPr marL="342900" indent="-342900">
              <a:lnSpc>
                <a:spcPct val="107000"/>
              </a:lnSpc>
              <a:spcAft>
                <a:spcPts val="300"/>
              </a:spcAft>
              <a:buFont typeface="Symbol" panose="05050102010706020507" pitchFamily="18" charset="2"/>
              <a:buChar char=""/>
            </a:pPr>
            <a:r>
              <a:rPr lang="fr-CH" sz="1100" dirty="0">
                <a:solidFill>
                  <a:srgbClr val="FFFFFF"/>
                </a:solidFill>
                <a:latin typeface="Arial" panose="020B0604020202020204" pitchFamily="34" charset="0"/>
                <a:ea typeface="Calibri" panose="020F0502020204030204" pitchFamily="34" charset="0"/>
                <a:cs typeface="Times New Roman" panose="02020603050405020304" pitchFamily="18" charset="0"/>
              </a:rPr>
              <a:t>payement de courses alimentaires en collaboration avec le Pôles personnes à risque ;</a:t>
            </a:r>
          </a:p>
          <a:p>
            <a:pPr marL="342900" indent="-342900">
              <a:lnSpc>
                <a:spcPct val="107000"/>
              </a:lnSpc>
              <a:spcAft>
                <a:spcPts val="300"/>
              </a:spcAft>
              <a:buFont typeface="Symbol" panose="05050102010706020507" pitchFamily="18" charset="2"/>
              <a:buChar char=""/>
            </a:pPr>
            <a:r>
              <a:rPr lang="fr-CH" sz="1100" dirty="0">
                <a:solidFill>
                  <a:srgbClr val="FFFFFF"/>
                </a:solidFill>
                <a:latin typeface="Arial" panose="020B0604020202020204" pitchFamily="34" charset="0"/>
                <a:ea typeface="Calibri" panose="020F0502020204030204" pitchFamily="34" charset="0"/>
                <a:cs typeface="Times New Roman" panose="02020603050405020304" pitchFamily="18" charset="0"/>
              </a:rPr>
              <a:t>distribution de bons alimentaires;</a:t>
            </a:r>
          </a:p>
          <a:p>
            <a:pPr marL="342900" indent="-342900">
              <a:lnSpc>
                <a:spcPct val="107000"/>
              </a:lnSpc>
              <a:spcAft>
                <a:spcPts val="300"/>
              </a:spcAft>
              <a:buFont typeface="Symbol" panose="05050102010706020507" pitchFamily="18" charset="2"/>
              <a:buChar char=""/>
            </a:pPr>
            <a:r>
              <a:rPr lang="fr-CH" sz="1100" dirty="0">
                <a:solidFill>
                  <a:srgbClr val="FFFFFF"/>
                </a:solidFill>
                <a:latin typeface="Arial" panose="020B0604020202020204" pitchFamily="34" charset="0"/>
                <a:ea typeface="Calibri" panose="020F0502020204030204" pitchFamily="34" charset="0"/>
                <a:cs typeface="Times New Roman" panose="02020603050405020304" pitchFamily="18" charset="0"/>
              </a:rPr>
              <a:t>distributions de bons pour des vêtements ;</a:t>
            </a:r>
          </a:p>
          <a:p>
            <a:pPr marL="342900" indent="-342900">
              <a:lnSpc>
                <a:spcPct val="107000"/>
              </a:lnSpc>
              <a:spcAft>
                <a:spcPts val="300"/>
              </a:spcAft>
              <a:buFont typeface="Symbol" panose="05050102010706020507" pitchFamily="18" charset="2"/>
              <a:buChar char=""/>
            </a:pPr>
            <a:r>
              <a:rPr lang="fr-CH" sz="1100" dirty="0">
                <a:solidFill>
                  <a:srgbClr val="FFFFFF"/>
                </a:solidFill>
                <a:latin typeface="Arial" panose="020B0604020202020204" pitchFamily="34" charset="0"/>
                <a:ea typeface="Calibri" panose="020F0502020204030204" pitchFamily="34" charset="0"/>
                <a:cs typeface="Times New Roman" panose="02020603050405020304" pitchFamily="18" charset="0"/>
              </a:rPr>
              <a:t>distribution pour des nuitées ;</a:t>
            </a:r>
          </a:p>
          <a:p>
            <a:pPr marL="342900" indent="-342900">
              <a:lnSpc>
                <a:spcPct val="107000"/>
              </a:lnSpc>
              <a:spcAft>
                <a:spcPts val="300"/>
              </a:spcAft>
              <a:buFont typeface="Symbol" panose="05050102010706020507" pitchFamily="18" charset="2"/>
              <a:buChar char=""/>
            </a:pPr>
            <a:r>
              <a:rPr lang="fr-CH" sz="1100" dirty="0">
                <a:solidFill>
                  <a:srgbClr val="FFFFFF"/>
                </a:solidFill>
                <a:latin typeface="Arial" panose="020B0604020202020204" pitchFamily="34" charset="0"/>
                <a:ea typeface="Calibri" panose="020F0502020204030204" pitchFamily="34" charset="0"/>
                <a:cs typeface="Times New Roman" panose="02020603050405020304" pitchFamily="18" charset="0"/>
              </a:rPr>
              <a:t>dons de divers produits d’urgence.</a:t>
            </a:r>
          </a:p>
        </p:txBody>
      </p:sp>
      <p:sp>
        <p:nvSpPr>
          <p:cNvPr id="7" name="Rectangle 1"/>
          <p:cNvSpPr>
            <a:spLocks noGrp="1" noChangeArrowheads="1"/>
          </p:cNvSpPr>
          <p:nvPr>
            <p:ph idx="1"/>
          </p:nvPr>
        </p:nvSpPr>
        <p:spPr bwMode="auto">
          <a:xfrm>
            <a:off x="1331640" y="1954878"/>
            <a:ext cx="3096344" cy="589913"/>
          </a:xfrm>
          <a:prstGeom prst="rect">
            <a:avLst/>
          </a:prstGeom>
          <a:solidFill>
            <a:schemeClr val="bg1"/>
          </a:solidFill>
          <a:ln>
            <a:noFill/>
          </a:ln>
          <a:effectLst/>
        </p:spPr>
        <p:txBody>
          <a:bodyPr vert="horz" wrap="square" lIns="0" tIns="-12696" rIns="0" bIns="-12696" numCol="1" anchor="ctr" anchorCtr="0" compatLnSpc="1">
            <a:prstTxWarp prst="textNoShape">
              <a:avLst/>
            </a:prstTxWarp>
            <a:spAutoFit/>
          </a:bodyPr>
          <a:lstStyle/>
          <a:p>
            <a:pPr lvl="0" eaLnBrk="0" hangingPunct="0">
              <a:lnSpc>
                <a:spcPct val="100000"/>
              </a:lnSpc>
              <a:spcBef>
                <a:spcPct val="0"/>
              </a:spcBef>
              <a:spcAft>
                <a:spcPct val="0"/>
              </a:spcAft>
              <a:tabLst/>
            </a:pPr>
            <a:r>
              <a:rPr lang="fr-CH" i="1" dirty="0"/>
              <a:t>Venir en aide aux personnes vulnérables</a:t>
            </a:r>
            <a:endParaRPr kumimoji="0" lang="en-US" altLang="fr-FR" b="0" i="1" u="none" strike="noStrike" cap="none" normalizeH="0" baseline="0" dirty="0">
              <a:ln>
                <a:noFill/>
              </a:ln>
              <a:solidFill>
                <a:schemeClr val="tx1"/>
              </a:solidFill>
              <a:effectLst/>
            </a:endParaRPr>
          </a:p>
        </p:txBody>
      </p:sp>
      <p:pic>
        <p:nvPicPr>
          <p:cNvPr id="5" name="Image 4"/>
          <p:cNvPicPr/>
          <p:nvPr/>
        </p:nvPicPr>
        <p:blipFill rotWithShape="1">
          <a:blip r:embed="rId2">
            <a:extLst>
              <a:ext uri="{28A0092B-C50C-407E-A947-70E740481C1C}">
                <a14:useLocalDpi xmlns:a14="http://schemas.microsoft.com/office/drawing/2010/main" val="0"/>
              </a:ext>
            </a:extLst>
          </a:blip>
          <a:srcRect t="12145" b="4003"/>
          <a:stretch/>
        </p:blipFill>
        <p:spPr bwMode="auto">
          <a:xfrm>
            <a:off x="4068000" y="1123200"/>
            <a:ext cx="4316400" cy="2250000"/>
          </a:xfrm>
          <a:prstGeom prst="rect">
            <a:avLst/>
          </a:prstGeom>
          <a:ln>
            <a:noFill/>
          </a:ln>
          <a:extLst>
            <a:ext uri="{53640926-AAD7-44D8-BBD7-CCE9431645EC}">
              <a14:shadowObscured xmlns:a14="http://schemas.microsoft.com/office/drawing/2010/main"/>
            </a:ext>
          </a:extLst>
        </p:spPr>
      </p:pic>
      <p:sp>
        <p:nvSpPr>
          <p:cNvPr id="9" name="Zone de texte 2"/>
          <p:cNvSpPr txBox="1">
            <a:spLocks noChangeArrowheads="1"/>
          </p:cNvSpPr>
          <p:nvPr/>
        </p:nvSpPr>
        <p:spPr bwMode="auto">
          <a:xfrm>
            <a:off x="5729029" y="3480400"/>
            <a:ext cx="2655371" cy="2468616"/>
          </a:xfrm>
          <a:prstGeom prst="rect">
            <a:avLst/>
          </a:prstGeom>
          <a:solidFill>
            <a:srgbClr val="AE0F0A"/>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Bef>
                <a:spcPts val="600"/>
              </a:spcBef>
              <a:spcAft>
                <a:spcPts val="800"/>
              </a:spcAft>
            </a:pPr>
            <a:r>
              <a:rPr lang="fr-CH" sz="1200" b="1" i="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Quelques Chiffres (au 26.09.2020)</a:t>
            </a:r>
            <a:endParaRPr lang="fr-CH" sz="1200" i="1"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fr-CH" sz="11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Nb. de bénéficiaires : </a:t>
            </a:r>
            <a:r>
              <a:rPr lang="fr-CH"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2’141</a:t>
            </a:r>
            <a:endParaRPr lang="fr-CH" sz="11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fr-CH" sz="11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Nb. d’entretiens (téléphoniques ou en présentiel) : </a:t>
            </a:r>
            <a:r>
              <a:rPr lang="fr-CH"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2’560</a:t>
            </a:r>
            <a:endParaRPr lang="fr-CH" sz="11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fr-CH" sz="11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Valeur des bons alimentaires distribués : </a:t>
            </a:r>
            <a:r>
              <a:rPr lang="fr-CH"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110'000 </a:t>
            </a:r>
            <a:r>
              <a:rPr lang="fr-CH" sz="1100" b="1" dirty="0" err="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fr.</a:t>
            </a:r>
            <a:endParaRPr lang="fr-CH" sz="11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fr-CH" sz="11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Montant total des aides individuelles : </a:t>
            </a:r>
            <a:r>
              <a:rPr lang="fr-CH" sz="11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1’353‘480 </a:t>
            </a:r>
            <a:r>
              <a:rPr lang="fr-CH" sz="1100" b="1" dirty="0" err="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fr.</a:t>
            </a:r>
            <a:endParaRPr lang="fr-CH" sz="11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1987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051720" y="548680"/>
            <a:ext cx="6984776" cy="1080120"/>
          </a:xfrm>
        </p:spPr>
        <p:txBody>
          <a:bodyPr/>
          <a:lstStyle/>
          <a:p>
            <a:r>
              <a:rPr lang="fr-CH" sz="2800" dirty="0">
                <a:solidFill>
                  <a:srgbClr val="D9322D"/>
                </a:solidFill>
              </a:rPr>
              <a:t>Le Chaperon Rouge</a:t>
            </a:r>
          </a:p>
        </p:txBody>
      </p:sp>
      <p:pic>
        <p:nvPicPr>
          <p:cNvPr id="6" name="Espace réservé du contenu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51520" y="184653"/>
            <a:ext cx="1440160" cy="144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Espace réservé pour une image  7"/>
          <p:cNvPicPr>
            <a:picLocks noGrp="1" noChangeAspect="1"/>
          </p:cNvPicPr>
          <p:nvPr>
            <p:ph type="pic" sz="quarter" idx="10"/>
          </p:nvPr>
        </p:nvPicPr>
        <p:blipFill>
          <a:blip r:embed="rId3"/>
          <a:srcRect l="20" r="20"/>
          <a:stretch>
            <a:fillRect/>
          </a:stretch>
        </p:blipFill>
        <p:spPr>
          <a:prstGeom prst="rect">
            <a:avLst/>
          </a:prstGeom>
        </p:spPr>
      </p:pic>
    </p:spTree>
    <p:extLst>
      <p:ext uri="{BB962C8B-B14F-4D97-AF65-F5344CB8AC3E}">
        <p14:creationId xmlns:p14="http://schemas.microsoft.com/office/powerpoint/2010/main" val="3689157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460254" y="2307277"/>
            <a:ext cx="1860837" cy="186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contenu 2"/>
          <p:cNvSpPr>
            <a:spLocks noGrp="1"/>
          </p:cNvSpPr>
          <p:nvPr>
            <p:ph idx="1"/>
          </p:nvPr>
        </p:nvSpPr>
        <p:spPr>
          <a:xfrm>
            <a:off x="395536" y="351718"/>
            <a:ext cx="3528194" cy="1224136"/>
          </a:xfrm>
        </p:spPr>
        <p:txBody>
          <a:bodyPr/>
          <a:lstStyle/>
          <a:p>
            <a:r>
              <a:rPr lang="fr-CH" sz="4800" dirty="0">
                <a:solidFill>
                  <a:schemeClr val="tx1">
                    <a:lumMod val="65000"/>
                    <a:lumOff val="35000"/>
                  </a:schemeClr>
                </a:solidFill>
              </a:rPr>
              <a:t>À domicile</a:t>
            </a:r>
          </a:p>
        </p:txBody>
      </p:sp>
      <p:sp>
        <p:nvSpPr>
          <p:cNvPr id="5" name="Espace réservé du contenu 2"/>
          <p:cNvSpPr txBox="1">
            <a:spLocks/>
          </p:cNvSpPr>
          <p:nvPr/>
        </p:nvSpPr>
        <p:spPr bwMode="auto">
          <a:xfrm>
            <a:off x="3275856" y="351718"/>
            <a:ext cx="5220432"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1" fontAlgn="base" hangingPunct="1">
              <a:lnSpc>
                <a:spcPct val="114000"/>
              </a:lnSpc>
              <a:spcBef>
                <a:spcPts val="600"/>
              </a:spcBef>
              <a:spcAft>
                <a:spcPts val="0"/>
              </a:spcAft>
              <a:tabLst>
                <a:tab pos="176213" algn="l"/>
                <a:tab pos="361950" algn="l"/>
                <a:tab pos="2079625" algn="l"/>
                <a:tab pos="4173538" algn="l"/>
                <a:tab pos="6261100" algn="l"/>
              </a:tabLst>
              <a:defRPr lang="de-CH" sz="2000" b="0">
                <a:solidFill>
                  <a:schemeClr val="tx1"/>
                </a:solidFill>
                <a:latin typeface="+mn-lt"/>
                <a:ea typeface="+mn-ea"/>
                <a:cs typeface="+mn-cs"/>
              </a:defRPr>
            </a:lvl1pPr>
            <a:lvl2pPr marL="457200" indent="0" algn="l" rtl="0" eaLnBrk="1" fontAlgn="base" hangingPunct="1">
              <a:lnSpc>
                <a:spcPct val="100000"/>
              </a:lnSpc>
              <a:spcBef>
                <a:spcPts val="0"/>
              </a:spcBef>
              <a:spcAft>
                <a:spcPct val="0"/>
              </a:spcAft>
              <a:buFont typeface="Arial" panose="020B0604020202020204" pitchFamily="34" charset="0"/>
              <a:buChar char="•"/>
              <a:tabLst>
                <a:tab pos="176213" algn="l"/>
                <a:tab pos="361950" algn="l"/>
                <a:tab pos="2079625" algn="l"/>
                <a:tab pos="4173538" algn="l"/>
                <a:tab pos="6261100" algn="l"/>
              </a:tabLst>
              <a:defRPr lang="de-CH" sz="1800" b="0">
                <a:solidFill>
                  <a:schemeClr val="tx1"/>
                </a:solidFill>
                <a:latin typeface="+mn-lt"/>
                <a:ea typeface="+mn-ea"/>
                <a:cs typeface="+mn-cs"/>
              </a:defRPr>
            </a:lvl2pPr>
            <a:lvl3pPr marL="3175" indent="911225" algn="l" rtl="0" eaLnBrk="1" fontAlgn="base" hangingPunct="1">
              <a:lnSpc>
                <a:spcPct val="114000"/>
              </a:lnSpc>
              <a:spcBef>
                <a:spcPct val="0"/>
              </a:spcBef>
              <a:spcAft>
                <a:spcPct val="0"/>
              </a:spcAft>
              <a:tabLst>
                <a:tab pos="176213" algn="l"/>
                <a:tab pos="361950" algn="l"/>
                <a:tab pos="2079625" algn="l"/>
                <a:tab pos="4173538" algn="l"/>
                <a:tab pos="6261100" algn="l"/>
              </a:tabLst>
              <a:defRPr sz="2000" b="0">
                <a:solidFill>
                  <a:schemeClr val="tx2"/>
                </a:solidFill>
                <a:latin typeface="+mn-lt"/>
                <a:ea typeface="+mn-ea"/>
                <a:cs typeface="+mn-cs"/>
              </a:defRPr>
            </a:lvl3pPr>
            <a:lvl4pPr marL="182563" indent="-177800" algn="l" rtl="0" eaLnBrk="1" fontAlgn="base" hangingPunct="1">
              <a:lnSpc>
                <a:spcPct val="114000"/>
              </a:lnSpc>
              <a:spcBef>
                <a:spcPct val="0"/>
              </a:spcBef>
              <a:spcAft>
                <a:spcPct val="0"/>
              </a:spcAft>
              <a:buFont typeface="Arial" charset="0"/>
              <a:buChar char="–"/>
              <a:tabLst>
                <a:tab pos="176213" algn="l"/>
                <a:tab pos="361950" algn="l"/>
                <a:tab pos="2079625" algn="l"/>
                <a:tab pos="4173538" algn="l"/>
                <a:tab pos="6261100" algn="l"/>
              </a:tabLst>
              <a:defRPr sz="2000" b="0">
                <a:solidFill>
                  <a:schemeClr val="tx1"/>
                </a:solidFill>
                <a:latin typeface="+mn-lt"/>
                <a:ea typeface="+mn-ea"/>
                <a:cs typeface="+mn-cs"/>
              </a:defRPr>
            </a:lvl4pPr>
            <a:lvl5pPr marL="361950" indent="-177800" algn="l" rtl="0" eaLnBrk="1" fontAlgn="base" hangingPunct="1">
              <a:lnSpc>
                <a:spcPct val="114000"/>
              </a:lnSpc>
              <a:spcBef>
                <a:spcPct val="0"/>
              </a:spcBef>
              <a:spcAft>
                <a:spcPct val="0"/>
              </a:spcAft>
              <a:buFont typeface="Arial" charset="0"/>
              <a:buChar char="–"/>
              <a:tabLst>
                <a:tab pos="176213" algn="l"/>
                <a:tab pos="361950" algn="l"/>
                <a:tab pos="2079625" algn="l"/>
                <a:tab pos="4173538" algn="l"/>
                <a:tab pos="6261100" algn="l"/>
              </a:tabLst>
              <a:defRPr sz="2000" b="0">
                <a:solidFill>
                  <a:schemeClr val="tx1"/>
                </a:solidFill>
                <a:latin typeface="+mn-lt"/>
                <a:ea typeface="+mn-ea"/>
                <a:cs typeface="+mn-cs"/>
              </a:defRPr>
            </a:lvl5pPr>
            <a:lvl6pPr marL="819150" indent="-177800" algn="l" rtl="0" eaLnBrk="1" fontAlgn="base" hangingPunct="1">
              <a:lnSpc>
                <a:spcPts val="2200"/>
              </a:lnSpc>
              <a:spcBef>
                <a:spcPct val="0"/>
              </a:spcBef>
              <a:spcAft>
                <a:spcPct val="0"/>
              </a:spcAft>
              <a:buFont typeface="Arial" charset="0"/>
              <a:buChar char="–"/>
              <a:tabLst>
                <a:tab pos="176213" algn="l"/>
                <a:tab pos="361950" algn="l"/>
                <a:tab pos="2079625" algn="l"/>
                <a:tab pos="4173538" algn="l"/>
                <a:tab pos="6261100" algn="l"/>
              </a:tabLst>
              <a:defRPr>
                <a:solidFill>
                  <a:schemeClr val="tx1"/>
                </a:solidFill>
                <a:latin typeface="+mn-lt"/>
                <a:ea typeface="+mn-ea"/>
                <a:cs typeface="+mn-cs"/>
              </a:defRPr>
            </a:lvl6pPr>
            <a:lvl7pPr marL="1276350" indent="-177800" algn="l" rtl="0" eaLnBrk="1" fontAlgn="base" hangingPunct="1">
              <a:lnSpc>
                <a:spcPts val="2200"/>
              </a:lnSpc>
              <a:spcBef>
                <a:spcPct val="0"/>
              </a:spcBef>
              <a:spcAft>
                <a:spcPct val="0"/>
              </a:spcAft>
              <a:buFont typeface="Arial" charset="0"/>
              <a:buChar char="–"/>
              <a:tabLst>
                <a:tab pos="176213" algn="l"/>
                <a:tab pos="361950" algn="l"/>
                <a:tab pos="2079625" algn="l"/>
                <a:tab pos="4173538" algn="l"/>
                <a:tab pos="6261100" algn="l"/>
              </a:tabLst>
              <a:defRPr>
                <a:solidFill>
                  <a:schemeClr val="tx1"/>
                </a:solidFill>
                <a:latin typeface="+mn-lt"/>
                <a:ea typeface="+mn-ea"/>
                <a:cs typeface="+mn-cs"/>
              </a:defRPr>
            </a:lvl7pPr>
            <a:lvl8pPr marL="1733550" indent="-177800" algn="l" rtl="0" eaLnBrk="1" fontAlgn="base" hangingPunct="1">
              <a:lnSpc>
                <a:spcPts val="2200"/>
              </a:lnSpc>
              <a:spcBef>
                <a:spcPct val="0"/>
              </a:spcBef>
              <a:spcAft>
                <a:spcPct val="0"/>
              </a:spcAft>
              <a:buFont typeface="Arial" charset="0"/>
              <a:buChar char="–"/>
              <a:tabLst>
                <a:tab pos="176213" algn="l"/>
                <a:tab pos="361950" algn="l"/>
                <a:tab pos="2079625" algn="l"/>
                <a:tab pos="4173538" algn="l"/>
                <a:tab pos="6261100" algn="l"/>
              </a:tabLst>
              <a:defRPr>
                <a:solidFill>
                  <a:schemeClr val="tx1"/>
                </a:solidFill>
                <a:latin typeface="+mn-lt"/>
                <a:ea typeface="+mn-ea"/>
                <a:cs typeface="+mn-cs"/>
              </a:defRPr>
            </a:lvl8pPr>
            <a:lvl9pPr marL="2190750" indent="-177800" algn="l" rtl="0" eaLnBrk="1" fontAlgn="base" hangingPunct="1">
              <a:lnSpc>
                <a:spcPts val="2200"/>
              </a:lnSpc>
              <a:spcBef>
                <a:spcPct val="0"/>
              </a:spcBef>
              <a:spcAft>
                <a:spcPct val="0"/>
              </a:spcAft>
              <a:buFont typeface="Arial" charset="0"/>
              <a:buChar char="–"/>
              <a:tabLst>
                <a:tab pos="176213" algn="l"/>
                <a:tab pos="361950" algn="l"/>
                <a:tab pos="2079625" algn="l"/>
                <a:tab pos="4173538" algn="l"/>
                <a:tab pos="6261100" algn="l"/>
              </a:tabLst>
              <a:defRPr>
                <a:solidFill>
                  <a:schemeClr val="tx1"/>
                </a:solidFill>
                <a:latin typeface="+mn-lt"/>
                <a:ea typeface="+mn-ea"/>
                <a:cs typeface="+mn-cs"/>
              </a:defRPr>
            </a:lvl9pPr>
          </a:lstStyle>
          <a:p>
            <a:pPr algn="r"/>
            <a:r>
              <a:rPr lang="fr-CH" sz="4400" kern="0" dirty="0">
                <a:solidFill>
                  <a:srgbClr val="FF0000"/>
                </a:solidFill>
              </a:rPr>
              <a:t>Urgences : </a:t>
            </a:r>
          </a:p>
          <a:p>
            <a:pPr algn="r"/>
            <a:r>
              <a:rPr lang="fr-CH" sz="4400" kern="0" dirty="0">
                <a:solidFill>
                  <a:srgbClr val="FF0000"/>
                </a:solidFill>
              </a:rPr>
              <a:t>dans les 2 heures</a:t>
            </a:r>
          </a:p>
        </p:txBody>
      </p:sp>
      <p:sp>
        <p:nvSpPr>
          <p:cNvPr id="6" name="Espace réservé du contenu 2"/>
          <p:cNvSpPr txBox="1">
            <a:spLocks/>
          </p:cNvSpPr>
          <p:nvPr/>
        </p:nvSpPr>
        <p:spPr bwMode="auto">
          <a:xfrm>
            <a:off x="323528" y="2627711"/>
            <a:ext cx="4320480"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1" fontAlgn="base" hangingPunct="1">
              <a:lnSpc>
                <a:spcPct val="114000"/>
              </a:lnSpc>
              <a:spcBef>
                <a:spcPts val="600"/>
              </a:spcBef>
              <a:spcAft>
                <a:spcPts val="0"/>
              </a:spcAft>
              <a:tabLst>
                <a:tab pos="176213" algn="l"/>
                <a:tab pos="361950" algn="l"/>
                <a:tab pos="2079625" algn="l"/>
                <a:tab pos="4173538" algn="l"/>
                <a:tab pos="6261100" algn="l"/>
              </a:tabLst>
              <a:defRPr lang="de-CH" sz="2000" b="0">
                <a:solidFill>
                  <a:schemeClr val="tx1"/>
                </a:solidFill>
                <a:latin typeface="+mn-lt"/>
                <a:ea typeface="+mn-ea"/>
                <a:cs typeface="+mn-cs"/>
              </a:defRPr>
            </a:lvl1pPr>
            <a:lvl2pPr marL="457200" indent="0" algn="l" rtl="0" eaLnBrk="1" fontAlgn="base" hangingPunct="1">
              <a:lnSpc>
                <a:spcPct val="100000"/>
              </a:lnSpc>
              <a:spcBef>
                <a:spcPts val="0"/>
              </a:spcBef>
              <a:spcAft>
                <a:spcPct val="0"/>
              </a:spcAft>
              <a:buFont typeface="Arial" panose="020B0604020202020204" pitchFamily="34" charset="0"/>
              <a:buChar char="•"/>
              <a:tabLst>
                <a:tab pos="176213" algn="l"/>
                <a:tab pos="361950" algn="l"/>
                <a:tab pos="2079625" algn="l"/>
                <a:tab pos="4173538" algn="l"/>
                <a:tab pos="6261100" algn="l"/>
              </a:tabLst>
              <a:defRPr lang="de-CH" sz="1800" b="0">
                <a:solidFill>
                  <a:schemeClr val="tx1"/>
                </a:solidFill>
                <a:latin typeface="+mn-lt"/>
                <a:ea typeface="+mn-ea"/>
                <a:cs typeface="+mn-cs"/>
              </a:defRPr>
            </a:lvl2pPr>
            <a:lvl3pPr marL="3175" indent="911225" algn="l" rtl="0" eaLnBrk="1" fontAlgn="base" hangingPunct="1">
              <a:lnSpc>
                <a:spcPct val="114000"/>
              </a:lnSpc>
              <a:spcBef>
                <a:spcPct val="0"/>
              </a:spcBef>
              <a:spcAft>
                <a:spcPct val="0"/>
              </a:spcAft>
              <a:tabLst>
                <a:tab pos="176213" algn="l"/>
                <a:tab pos="361950" algn="l"/>
                <a:tab pos="2079625" algn="l"/>
                <a:tab pos="4173538" algn="l"/>
                <a:tab pos="6261100" algn="l"/>
              </a:tabLst>
              <a:defRPr sz="2000" b="0">
                <a:solidFill>
                  <a:schemeClr val="tx2"/>
                </a:solidFill>
                <a:latin typeface="+mn-lt"/>
                <a:ea typeface="+mn-ea"/>
                <a:cs typeface="+mn-cs"/>
              </a:defRPr>
            </a:lvl3pPr>
            <a:lvl4pPr marL="182563" indent="-177800" algn="l" rtl="0" eaLnBrk="1" fontAlgn="base" hangingPunct="1">
              <a:lnSpc>
                <a:spcPct val="114000"/>
              </a:lnSpc>
              <a:spcBef>
                <a:spcPct val="0"/>
              </a:spcBef>
              <a:spcAft>
                <a:spcPct val="0"/>
              </a:spcAft>
              <a:buFont typeface="Arial" charset="0"/>
              <a:buChar char="–"/>
              <a:tabLst>
                <a:tab pos="176213" algn="l"/>
                <a:tab pos="361950" algn="l"/>
                <a:tab pos="2079625" algn="l"/>
                <a:tab pos="4173538" algn="l"/>
                <a:tab pos="6261100" algn="l"/>
              </a:tabLst>
              <a:defRPr sz="2000" b="0">
                <a:solidFill>
                  <a:schemeClr val="tx1"/>
                </a:solidFill>
                <a:latin typeface="+mn-lt"/>
                <a:ea typeface="+mn-ea"/>
                <a:cs typeface="+mn-cs"/>
              </a:defRPr>
            </a:lvl4pPr>
            <a:lvl5pPr marL="361950" indent="-177800" algn="l" rtl="0" eaLnBrk="1" fontAlgn="base" hangingPunct="1">
              <a:lnSpc>
                <a:spcPct val="114000"/>
              </a:lnSpc>
              <a:spcBef>
                <a:spcPct val="0"/>
              </a:spcBef>
              <a:spcAft>
                <a:spcPct val="0"/>
              </a:spcAft>
              <a:buFont typeface="Arial" charset="0"/>
              <a:buChar char="–"/>
              <a:tabLst>
                <a:tab pos="176213" algn="l"/>
                <a:tab pos="361950" algn="l"/>
                <a:tab pos="2079625" algn="l"/>
                <a:tab pos="4173538" algn="l"/>
                <a:tab pos="6261100" algn="l"/>
              </a:tabLst>
              <a:defRPr sz="2000" b="0">
                <a:solidFill>
                  <a:schemeClr val="tx1"/>
                </a:solidFill>
                <a:latin typeface="+mn-lt"/>
                <a:ea typeface="+mn-ea"/>
                <a:cs typeface="+mn-cs"/>
              </a:defRPr>
            </a:lvl5pPr>
            <a:lvl6pPr marL="819150" indent="-177800" algn="l" rtl="0" eaLnBrk="1" fontAlgn="base" hangingPunct="1">
              <a:lnSpc>
                <a:spcPts val="2200"/>
              </a:lnSpc>
              <a:spcBef>
                <a:spcPct val="0"/>
              </a:spcBef>
              <a:spcAft>
                <a:spcPct val="0"/>
              </a:spcAft>
              <a:buFont typeface="Arial" charset="0"/>
              <a:buChar char="–"/>
              <a:tabLst>
                <a:tab pos="176213" algn="l"/>
                <a:tab pos="361950" algn="l"/>
                <a:tab pos="2079625" algn="l"/>
                <a:tab pos="4173538" algn="l"/>
                <a:tab pos="6261100" algn="l"/>
              </a:tabLst>
              <a:defRPr>
                <a:solidFill>
                  <a:schemeClr val="tx1"/>
                </a:solidFill>
                <a:latin typeface="+mn-lt"/>
                <a:ea typeface="+mn-ea"/>
                <a:cs typeface="+mn-cs"/>
              </a:defRPr>
            </a:lvl6pPr>
            <a:lvl7pPr marL="1276350" indent="-177800" algn="l" rtl="0" eaLnBrk="1" fontAlgn="base" hangingPunct="1">
              <a:lnSpc>
                <a:spcPts val="2200"/>
              </a:lnSpc>
              <a:spcBef>
                <a:spcPct val="0"/>
              </a:spcBef>
              <a:spcAft>
                <a:spcPct val="0"/>
              </a:spcAft>
              <a:buFont typeface="Arial" charset="0"/>
              <a:buChar char="–"/>
              <a:tabLst>
                <a:tab pos="176213" algn="l"/>
                <a:tab pos="361950" algn="l"/>
                <a:tab pos="2079625" algn="l"/>
                <a:tab pos="4173538" algn="l"/>
                <a:tab pos="6261100" algn="l"/>
              </a:tabLst>
              <a:defRPr>
                <a:solidFill>
                  <a:schemeClr val="tx1"/>
                </a:solidFill>
                <a:latin typeface="+mn-lt"/>
                <a:ea typeface="+mn-ea"/>
                <a:cs typeface="+mn-cs"/>
              </a:defRPr>
            </a:lvl7pPr>
            <a:lvl8pPr marL="1733550" indent="-177800" algn="l" rtl="0" eaLnBrk="1" fontAlgn="base" hangingPunct="1">
              <a:lnSpc>
                <a:spcPts val="2200"/>
              </a:lnSpc>
              <a:spcBef>
                <a:spcPct val="0"/>
              </a:spcBef>
              <a:spcAft>
                <a:spcPct val="0"/>
              </a:spcAft>
              <a:buFont typeface="Arial" charset="0"/>
              <a:buChar char="–"/>
              <a:tabLst>
                <a:tab pos="176213" algn="l"/>
                <a:tab pos="361950" algn="l"/>
                <a:tab pos="2079625" algn="l"/>
                <a:tab pos="4173538" algn="l"/>
                <a:tab pos="6261100" algn="l"/>
              </a:tabLst>
              <a:defRPr>
                <a:solidFill>
                  <a:schemeClr val="tx1"/>
                </a:solidFill>
                <a:latin typeface="+mn-lt"/>
                <a:ea typeface="+mn-ea"/>
                <a:cs typeface="+mn-cs"/>
              </a:defRPr>
            </a:lvl8pPr>
            <a:lvl9pPr marL="2190750" indent="-177800" algn="l" rtl="0" eaLnBrk="1" fontAlgn="base" hangingPunct="1">
              <a:lnSpc>
                <a:spcPts val="2200"/>
              </a:lnSpc>
              <a:spcBef>
                <a:spcPct val="0"/>
              </a:spcBef>
              <a:spcAft>
                <a:spcPct val="0"/>
              </a:spcAft>
              <a:buFont typeface="Arial" charset="0"/>
              <a:buChar char="–"/>
              <a:tabLst>
                <a:tab pos="176213" algn="l"/>
                <a:tab pos="361950" algn="l"/>
                <a:tab pos="2079625" algn="l"/>
                <a:tab pos="4173538" algn="l"/>
                <a:tab pos="6261100" algn="l"/>
              </a:tabLst>
              <a:defRPr>
                <a:solidFill>
                  <a:schemeClr val="tx1"/>
                </a:solidFill>
                <a:latin typeface="+mn-lt"/>
                <a:ea typeface="+mn-ea"/>
                <a:cs typeface="+mn-cs"/>
              </a:defRPr>
            </a:lvl9pPr>
          </a:lstStyle>
          <a:p>
            <a:r>
              <a:rPr lang="fr-CH" sz="4000" kern="0" dirty="0">
                <a:solidFill>
                  <a:schemeClr val="tx1">
                    <a:lumMod val="65000"/>
                    <a:lumOff val="35000"/>
                  </a:schemeClr>
                </a:solidFill>
              </a:rPr>
              <a:t>Personnel à l’heure</a:t>
            </a:r>
          </a:p>
        </p:txBody>
      </p:sp>
      <p:sp>
        <p:nvSpPr>
          <p:cNvPr id="7" name="Espace réservé du contenu 2"/>
          <p:cNvSpPr txBox="1">
            <a:spLocks/>
          </p:cNvSpPr>
          <p:nvPr/>
        </p:nvSpPr>
        <p:spPr bwMode="auto">
          <a:xfrm>
            <a:off x="1529439" y="4612071"/>
            <a:ext cx="4788582"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1" fontAlgn="base" hangingPunct="1">
              <a:lnSpc>
                <a:spcPct val="114000"/>
              </a:lnSpc>
              <a:spcBef>
                <a:spcPts val="600"/>
              </a:spcBef>
              <a:spcAft>
                <a:spcPts val="0"/>
              </a:spcAft>
              <a:tabLst>
                <a:tab pos="176213" algn="l"/>
                <a:tab pos="361950" algn="l"/>
                <a:tab pos="2079625" algn="l"/>
                <a:tab pos="4173538" algn="l"/>
                <a:tab pos="6261100" algn="l"/>
              </a:tabLst>
              <a:defRPr lang="de-CH" sz="2000" b="0">
                <a:solidFill>
                  <a:schemeClr val="tx1"/>
                </a:solidFill>
                <a:latin typeface="+mn-lt"/>
                <a:ea typeface="+mn-ea"/>
                <a:cs typeface="+mn-cs"/>
              </a:defRPr>
            </a:lvl1pPr>
            <a:lvl2pPr marL="457200" indent="0" algn="l" rtl="0" eaLnBrk="1" fontAlgn="base" hangingPunct="1">
              <a:lnSpc>
                <a:spcPct val="100000"/>
              </a:lnSpc>
              <a:spcBef>
                <a:spcPts val="0"/>
              </a:spcBef>
              <a:spcAft>
                <a:spcPct val="0"/>
              </a:spcAft>
              <a:buFont typeface="Arial" panose="020B0604020202020204" pitchFamily="34" charset="0"/>
              <a:buChar char="•"/>
              <a:tabLst>
                <a:tab pos="176213" algn="l"/>
                <a:tab pos="361950" algn="l"/>
                <a:tab pos="2079625" algn="l"/>
                <a:tab pos="4173538" algn="l"/>
                <a:tab pos="6261100" algn="l"/>
              </a:tabLst>
              <a:defRPr lang="de-CH" sz="1800" b="0">
                <a:solidFill>
                  <a:schemeClr val="tx1"/>
                </a:solidFill>
                <a:latin typeface="+mn-lt"/>
                <a:ea typeface="+mn-ea"/>
                <a:cs typeface="+mn-cs"/>
              </a:defRPr>
            </a:lvl2pPr>
            <a:lvl3pPr marL="3175" indent="911225" algn="l" rtl="0" eaLnBrk="1" fontAlgn="base" hangingPunct="1">
              <a:lnSpc>
                <a:spcPct val="114000"/>
              </a:lnSpc>
              <a:spcBef>
                <a:spcPct val="0"/>
              </a:spcBef>
              <a:spcAft>
                <a:spcPct val="0"/>
              </a:spcAft>
              <a:tabLst>
                <a:tab pos="176213" algn="l"/>
                <a:tab pos="361950" algn="l"/>
                <a:tab pos="2079625" algn="l"/>
                <a:tab pos="4173538" algn="l"/>
                <a:tab pos="6261100" algn="l"/>
              </a:tabLst>
              <a:defRPr sz="2000" b="0">
                <a:solidFill>
                  <a:schemeClr val="tx2"/>
                </a:solidFill>
                <a:latin typeface="+mn-lt"/>
                <a:ea typeface="+mn-ea"/>
                <a:cs typeface="+mn-cs"/>
              </a:defRPr>
            </a:lvl3pPr>
            <a:lvl4pPr marL="182563" indent="-177800" algn="l" rtl="0" eaLnBrk="1" fontAlgn="base" hangingPunct="1">
              <a:lnSpc>
                <a:spcPct val="114000"/>
              </a:lnSpc>
              <a:spcBef>
                <a:spcPct val="0"/>
              </a:spcBef>
              <a:spcAft>
                <a:spcPct val="0"/>
              </a:spcAft>
              <a:buFont typeface="Arial" charset="0"/>
              <a:buChar char="–"/>
              <a:tabLst>
                <a:tab pos="176213" algn="l"/>
                <a:tab pos="361950" algn="l"/>
                <a:tab pos="2079625" algn="l"/>
                <a:tab pos="4173538" algn="l"/>
                <a:tab pos="6261100" algn="l"/>
              </a:tabLst>
              <a:defRPr sz="2000" b="0">
                <a:solidFill>
                  <a:schemeClr val="tx1"/>
                </a:solidFill>
                <a:latin typeface="+mn-lt"/>
                <a:ea typeface="+mn-ea"/>
                <a:cs typeface="+mn-cs"/>
              </a:defRPr>
            </a:lvl4pPr>
            <a:lvl5pPr marL="361950" indent="-177800" algn="l" rtl="0" eaLnBrk="1" fontAlgn="base" hangingPunct="1">
              <a:lnSpc>
                <a:spcPct val="114000"/>
              </a:lnSpc>
              <a:spcBef>
                <a:spcPct val="0"/>
              </a:spcBef>
              <a:spcAft>
                <a:spcPct val="0"/>
              </a:spcAft>
              <a:buFont typeface="Arial" charset="0"/>
              <a:buChar char="–"/>
              <a:tabLst>
                <a:tab pos="176213" algn="l"/>
                <a:tab pos="361950" algn="l"/>
                <a:tab pos="2079625" algn="l"/>
                <a:tab pos="4173538" algn="l"/>
                <a:tab pos="6261100" algn="l"/>
              </a:tabLst>
              <a:defRPr sz="2000" b="0">
                <a:solidFill>
                  <a:schemeClr val="tx1"/>
                </a:solidFill>
                <a:latin typeface="+mn-lt"/>
                <a:ea typeface="+mn-ea"/>
                <a:cs typeface="+mn-cs"/>
              </a:defRPr>
            </a:lvl5pPr>
            <a:lvl6pPr marL="819150" indent="-177800" algn="l" rtl="0" eaLnBrk="1" fontAlgn="base" hangingPunct="1">
              <a:lnSpc>
                <a:spcPts val="2200"/>
              </a:lnSpc>
              <a:spcBef>
                <a:spcPct val="0"/>
              </a:spcBef>
              <a:spcAft>
                <a:spcPct val="0"/>
              </a:spcAft>
              <a:buFont typeface="Arial" charset="0"/>
              <a:buChar char="–"/>
              <a:tabLst>
                <a:tab pos="176213" algn="l"/>
                <a:tab pos="361950" algn="l"/>
                <a:tab pos="2079625" algn="l"/>
                <a:tab pos="4173538" algn="l"/>
                <a:tab pos="6261100" algn="l"/>
              </a:tabLst>
              <a:defRPr>
                <a:solidFill>
                  <a:schemeClr val="tx1"/>
                </a:solidFill>
                <a:latin typeface="+mn-lt"/>
                <a:ea typeface="+mn-ea"/>
                <a:cs typeface="+mn-cs"/>
              </a:defRPr>
            </a:lvl6pPr>
            <a:lvl7pPr marL="1276350" indent="-177800" algn="l" rtl="0" eaLnBrk="1" fontAlgn="base" hangingPunct="1">
              <a:lnSpc>
                <a:spcPts val="2200"/>
              </a:lnSpc>
              <a:spcBef>
                <a:spcPct val="0"/>
              </a:spcBef>
              <a:spcAft>
                <a:spcPct val="0"/>
              </a:spcAft>
              <a:buFont typeface="Arial" charset="0"/>
              <a:buChar char="–"/>
              <a:tabLst>
                <a:tab pos="176213" algn="l"/>
                <a:tab pos="361950" algn="l"/>
                <a:tab pos="2079625" algn="l"/>
                <a:tab pos="4173538" algn="l"/>
                <a:tab pos="6261100" algn="l"/>
              </a:tabLst>
              <a:defRPr>
                <a:solidFill>
                  <a:schemeClr val="tx1"/>
                </a:solidFill>
                <a:latin typeface="+mn-lt"/>
                <a:ea typeface="+mn-ea"/>
                <a:cs typeface="+mn-cs"/>
              </a:defRPr>
            </a:lvl7pPr>
            <a:lvl8pPr marL="1733550" indent="-177800" algn="l" rtl="0" eaLnBrk="1" fontAlgn="base" hangingPunct="1">
              <a:lnSpc>
                <a:spcPts val="2200"/>
              </a:lnSpc>
              <a:spcBef>
                <a:spcPct val="0"/>
              </a:spcBef>
              <a:spcAft>
                <a:spcPct val="0"/>
              </a:spcAft>
              <a:buFont typeface="Arial" charset="0"/>
              <a:buChar char="–"/>
              <a:tabLst>
                <a:tab pos="176213" algn="l"/>
                <a:tab pos="361950" algn="l"/>
                <a:tab pos="2079625" algn="l"/>
                <a:tab pos="4173538" algn="l"/>
                <a:tab pos="6261100" algn="l"/>
              </a:tabLst>
              <a:defRPr>
                <a:solidFill>
                  <a:schemeClr val="tx1"/>
                </a:solidFill>
                <a:latin typeface="+mn-lt"/>
                <a:ea typeface="+mn-ea"/>
                <a:cs typeface="+mn-cs"/>
              </a:defRPr>
            </a:lvl8pPr>
            <a:lvl9pPr marL="2190750" indent="-177800" algn="l" rtl="0" eaLnBrk="1" fontAlgn="base" hangingPunct="1">
              <a:lnSpc>
                <a:spcPts val="2200"/>
              </a:lnSpc>
              <a:spcBef>
                <a:spcPct val="0"/>
              </a:spcBef>
              <a:spcAft>
                <a:spcPct val="0"/>
              </a:spcAft>
              <a:buFont typeface="Arial" charset="0"/>
              <a:buChar char="–"/>
              <a:tabLst>
                <a:tab pos="176213" algn="l"/>
                <a:tab pos="361950" algn="l"/>
                <a:tab pos="2079625" algn="l"/>
                <a:tab pos="4173538" algn="l"/>
                <a:tab pos="6261100" algn="l"/>
              </a:tabLst>
              <a:defRPr>
                <a:solidFill>
                  <a:schemeClr val="tx1"/>
                </a:solidFill>
                <a:latin typeface="+mn-lt"/>
                <a:ea typeface="+mn-ea"/>
                <a:cs typeface="+mn-cs"/>
              </a:defRPr>
            </a:lvl9pPr>
          </a:lstStyle>
          <a:p>
            <a:pPr algn="r"/>
            <a:r>
              <a:rPr lang="fr-CH" sz="3200" kern="0" dirty="0">
                <a:solidFill>
                  <a:srgbClr val="FF0000"/>
                </a:solidFill>
              </a:rPr>
              <a:t>Gardes formées, employées, encadrées par la Croix-Rouge genevoise</a:t>
            </a:r>
          </a:p>
        </p:txBody>
      </p:sp>
      <p:sp>
        <p:nvSpPr>
          <p:cNvPr id="9" name="Espace réservé du contenu 2"/>
          <p:cNvSpPr txBox="1">
            <a:spLocks/>
          </p:cNvSpPr>
          <p:nvPr/>
        </p:nvSpPr>
        <p:spPr bwMode="auto">
          <a:xfrm>
            <a:off x="5620494" y="2708920"/>
            <a:ext cx="3523506"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1" fontAlgn="base" hangingPunct="1">
              <a:lnSpc>
                <a:spcPct val="114000"/>
              </a:lnSpc>
              <a:spcBef>
                <a:spcPts val="600"/>
              </a:spcBef>
              <a:spcAft>
                <a:spcPts val="0"/>
              </a:spcAft>
              <a:tabLst>
                <a:tab pos="176213" algn="l"/>
                <a:tab pos="361950" algn="l"/>
                <a:tab pos="2079625" algn="l"/>
                <a:tab pos="4173538" algn="l"/>
                <a:tab pos="6261100" algn="l"/>
              </a:tabLst>
              <a:defRPr lang="de-CH" sz="2000" b="0">
                <a:solidFill>
                  <a:schemeClr val="tx1"/>
                </a:solidFill>
                <a:latin typeface="+mn-lt"/>
                <a:ea typeface="+mn-ea"/>
                <a:cs typeface="+mn-cs"/>
              </a:defRPr>
            </a:lvl1pPr>
            <a:lvl2pPr marL="457200" indent="0" algn="l" rtl="0" eaLnBrk="1" fontAlgn="base" hangingPunct="1">
              <a:lnSpc>
                <a:spcPct val="100000"/>
              </a:lnSpc>
              <a:spcBef>
                <a:spcPts val="0"/>
              </a:spcBef>
              <a:spcAft>
                <a:spcPct val="0"/>
              </a:spcAft>
              <a:buFont typeface="Arial" panose="020B0604020202020204" pitchFamily="34" charset="0"/>
              <a:buChar char="•"/>
              <a:tabLst>
                <a:tab pos="176213" algn="l"/>
                <a:tab pos="361950" algn="l"/>
                <a:tab pos="2079625" algn="l"/>
                <a:tab pos="4173538" algn="l"/>
                <a:tab pos="6261100" algn="l"/>
              </a:tabLst>
              <a:defRPr lang="de-CH" sz="1800" b="0">
                <a:solidFill>
                  <a:schemeClr val="tx1"/>
                </a:solidFill>
                <a:latin typeface="+mn-lt"/>
                <a:ea typeface="+mn-ea"/>
                <a:cs typeface="+mn-cs"/>
              </a:defRPr>
            </a:lvl2pPr>
            <a:lvl3pPr marL="3175" indent="911225" algn="l" rtl="0" eaLnBrk="1" fontAlgn="base" hangingPunct="1">
              <a:lnSpc>
                <a:spcPct val="114000"/>
              </a:lnSpc>
              <a:spcBef>
                <a:spcPct val="0"/>
              </a:spcBef>
              <a:spcAft>
                <a:spcPct val="0"/>
              </a:spcAft>
              <a:tabLst>
                <a:tab pos="176213" algn="l"/>
                <a:tab pos="361950" algn="l"/>
                <a:tab pos="2079625" algn="l"/>
                <a:tab pos="4173538" algn="l"/>
                <a:tab pos="6261100" algn="l"/>
              </a:tabLst>
              <a:defRPr sz="2000" b="0">
                <a:solidFill>
                  <a:schemeClr val="tx2"/>
                </a:solidFill>
                <a:latin typeface="+mn-lt"/>
                <a:ea typeface="+mn-ea"/>
                <a:cs typeface="+mn-cs"/>
              </a:defRPr>
            </a:lvl3pPr>
            <a:lvl4pPr marL="182563" indent="-177800" algn="l" rtl="0" eaLnBrk="1" fontAlgn="base" hangingPunct="1">
              <a:lnSpc>
                <a:spcPct val="114000"/>
              </a:lnSpc>
              <a:spcBef>
                <a:spcPct val="0"/>
              </a:spcBef>
              <a:spcAft>
                <a:spcPct val="0"/>
              </a:spcAft>
              <a:buFont typeface="Arial" charset="0"/>
              <a:buChar char="–"/>
              <a:tabLst>
                <a:tab pos="176213" algn="l"/>
                <a:tab pos="361950" algn="l"/>
                <a:tab pos="2079625" algn="l"/>
                <a:tab pos="4173538" algn="l"/>
                <a:tab pos="6261100" algn="l"/>
              </a:tabLst>
              <a:defRPr sz="2000" b="0">
                <a:solidFill>
                  <a:schemeClr val="tx1"/>
                </a:solidFill>
                <a:latin typeface="+mn-lt"/>
                <a:ea typeface="+mn-ea"/>
                <a:cs typeface="+mn-cs"/>
              </a:defRPr>
            </a:lvl4pPr>
            <a:lvl5pPr marL="361950" indent="-177800" algn="l" rtl="0" eaLnBrk="1" fontAlgn="base" hangingPunct="1">
              <a:lnSpc>
                <a:spcPct val="114000"/>
              </a:lnSpc>
              <a:spcBef>
                <a:spcPct val="0"/>
              </a:spcBef>
              <a:spcAft>
                <a:spcPct val="0"/>
              </a:spcAft>
              <a:buFont typeface="Arial" charset="0"/>
              <a:buChar char="–"/>
              <a:tabLst>
                <a:tab pos="176213" algn="l"/>
                <a:tab pos="361950" algn="l"/>
                <a:tab pos="2079625" algn="l"/>
                <a:tab pos="4173538" algn="l"/>
                <a:tab pos="6261100" algn="l"/>
              </a:tabLst>
              <a:defRPr sz="2000" b="0">
                <a:solidFill>
                  <a:schemeClr val="tx1"/>
                </a:solidFill>
                <a:latin typeface="+mn-lt"/>
                <a:ea typeface="+mn-ea"/>
                <a:cs typeface="+mn-cs"/>
              </a:defRPr>
            </a:lvl5pPr>
            <a:lvl6pPr marL="819150" indent="-177800" algn="l" rtl="0" eaLnBrk="1" fontAlgn="base" hangingPunct="1">
              <a:lnSpc>
                <a:spcPts val="2200"/>
              </a:lnSpc>
              <a:spcBef>
                <a:spcPct val="0"/>
              </a:spcBef>
              <a:spcAft>
                <a:spcPct val="0"/>
              </a:spcAft>
              <a:buFont typeface="Arial" charset="0"/>
              <a:buChar char="–"/>
              <a:tabLst>
                <a:tab pos="176213" algn="l"/>
                <a:tab pos="361950" algn="l"/>
                <a:tab pos="2079625" algn="l"/>
                <a:tab pos="4173538" algn="l"/>
                <a:tab pos="6261100" algn="l"/>
              </a:tabLst>
              <a:defRPr>
                <a:solidFill>
                  <a:schemeClr val="tx1"/>
                </a:solidFill>
                <a:latin typeface="+mn-lt"/>
                <a:ea typeface="+mn-ea"/>
                <a:cs typeface="+mn-cs"/>
              </a:defRPr>
            </a:lvl6pPr>
            <a:lvl7pPr marL="1276350" indent="-177800" algn="l" rtl="0" eaLnBrk="1" fontAlgn="base" hangingPunct="1">
              <a:lnSpc>
                <a:spcPts val="2200"/>
              </a:lnSpc>
              <a:spcBef>
                <a:spcPct val="0"/>
              </a:spcBef>
              <a:spcAft>
                <a:spcPct val="0"/>
              </a:spcAft>
              <a:buFont typeface="Arial" charset="0"/>
              <a:buChar char="–"/>
              <a:tabLst>
                <a:tab pos="176213" algn="l"/>
                <a:tab pos="361950" algn="l"/>
                <a:tab pos="2079625" algn="l"/>
                <a:tab pos="4173538" algn="l"/>
                <a:tab pos="6261100" algn="l"/>
              </a:tabLst>
              <a:defRPr>
                <a:solidFill>
                  <a:schemeClr val="tx1"/>
                </a:solidFill>
                <a:latin typeface="+mn-lt"/>
                <a:ea typeface="+mn-ea"/>
                <a:cs typeface="+mn-cs"/>
              </a:defRPr>
            </a:lvl7pPr>
            <a:lvl8pPr marL="1733550" indent="-177800" algn="l" rtl="0" eaLnBrk="1" fontAlgn="base" hangingPunct="1">
              <a:lnSpc>
                <a:spcPts val="2200"/>
              </a:lnSpc>
              <a:spcBef>
                <a:spcPct val="0"/>
              </a:spcBef>
              <a:spcAft>
                <a:spcPct val="0"/>
              </a:spcAft>
              <a:buFont typeface="Arial" charset="0"/>
              <a:buChar char="–"/>
              <a:tabLst>
                <a:tab pos="176213" algn="l"/>
                <a:tab pos="361950" algn="l"/>
                <a:tab pos="2079625" algn="l"/>
                <a:tab pos="4173538" algn="l"/>
                <a:tab pos="6261100" algn="l"/>
              </a:tabLst>
              <a:defRPr>
                <a:solidFill>
                  <a:schemeClr val="tx1"/>
                </a:solidFill>
                <a:latin typeface="+mn-lt"/>
                <a:ea typeface="+mn-ea"/>
                <a:cs typeface="+mn-cs"/>
              </a:defRPr>
            </a:lvl8pPr>
            <a:lvl9pPr marL="2190750" indent="-177800" algn="l" rtl="0" eaLnBrk="1" fontAlgn="base" hangingPunct="1">
              <a:lnSpc>
                <a:spcPts val="2200"/>
              </a:lnSpc>
              <a:spcBef>
                <a:spcPct val="0"/>
              </a:spcBef>
              <a:spcAft>
                <a:spcPct val="0"/>
              </a:spcAft>
              <a:buFont typeface="Arial" charset="0"/>
              <a:buChar char="–"/>
              <a:tabLst>
                <a:tab pos="176213" algn="l"/>
                <a:tab pos="361950" algn="l"/>
                <a:tab pos="2079625" algn="l"/>
                <a:tab pos="4173538" algn="l"/>
                <a:tab pos="6261100" algn="l"/>
              </a:tabLst>
              <a:defRPr>
                <a:solidFill>
                  <a:schemeClr val="tx1"/>
                </a:solidFill>
                <a:latin typeface="+mn-lt"/>
                <a:ea typeface="+mn-ea"/>
                <a:cs typeface="+mn-cs"/>
              </a:defRPr>
            </a:lvl9pPr>
          </a:lstStyle>
          <a:p>
            <a:r>
              <a:rPr lang="fr-CH" sz="3200" kern="0" dirty="0"/>
              <a:t>Tarifs  accessibles à tous</a:t>
            </a:r>
          </a:p>
        </p:txBody>
      </p:sp>
    </p:spTree>
    <p:extLst>
      <p:ext uri="{BB962C8B-B14F-4D97-AF65-F5344CB8AC3E}">
        <p14:creationId xmlns:p14="http://schemas.microsoft.com/office/powerpoint/2010/main" val="362247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fade">
                                      <p:cBhvr>
                                        <p:cTn id="3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P spid="7" grpId="0" build="p"/>
      <p:bldP spid="9" grpId="0" build="p"/>
    </p:bldLst>
  </p:timing>
</p:sld>
</file>

<file path=ppt/theme/theme1.xml><?xml version="1.0" encoding="utf-8"?>
<a:theme xmlns:a="http://schemas.openxmlformats.org/drawingml/2006/main" name="SRK Präsentation D">
  <a:themeElements>
    <a:clrScheme name="Standarddesign 1">
      <a:dk1>
        <a:srgbClr val="000000"/>
      </a:dk1>
      <a:lt1>
        <a:srgbClr val="FFFFFF"/>
      </a:lt1>
      <a:dk2>
        <a:srgbClr val="AF0917"/>
      </a:dk2>
      <a:lt2>
        <a:srgbClr val="C0C0C0"/>
      </a:lt2>
      <a:accent1>
        <a:srgbClr val="F1808D"/>
      </a:accent1>
      <a:accent2>
        <a:srgbClr val="9E0F1D"/>
      </a:accent2>
      <a:accent3>
        <a:srgbClr val="FFFFFF"/>
      </a:accent3>
      <a:accent4>
        <a:srgbClr val="000000"/>
      </a:accent4>
      <a:accent5>
        <a:srgbClr val="F7C0C5"/>
      </a:accent5>
      <a:accent6>
        <a:srgbClr val="8F0C19"/>
      </a:accent6>
      <a:hlink>
        <a:srgbClr val="E2001A"/>
      </a:hlink>
      <a:folHlink>
        <a:srgbClr val="800000"/>
      </a:folHlink>
    </a:clrScheme>
    <a:fontScheme name="Standard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andarddesign 1">
        <a:dk1>
          <a:srgbClr val="000000"/>
        </a:dk1>
        <a:lt1>
          <a:srgbClr val="FFFFFF"/>
        </a:lt1>
        <a:dk2>
          <a:srgbClr val="AF0917"/>
        </a:dk2>
        <a:lt2>
          <a:srgbClr val="C0C0C0"/>
        </a:lt2>
        <a:accent1>
          <a:srgbClr val="F1808D"/>
        </a:accent1>
        <a:accent2>
          <a:srgbClr val="9E0F1D"/>
        </a:accent2>
        <a:accent3>
          <a:srgbClr val="FFFFFF"/>
        </a:accent3>
        <a:accent4>
          <a:srgbClr val="000000"/>
        </a:accent4>
        <a:accent5>
          <a:srgbClr val="F7C0C5"/>
        </a:accent5>
        <a:accent6>
          <a:srgbClr val="8F0C19"/>
        </a:accent6>
        <a:hlink>
          <a:srgbClr val="E2001A"/>
        </a:hlink>
        <a:folHlink>
          <a:srgbClr val="8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ésentation2" id="{23B097CB-9E2D-42BF-9934-16ABC86A1B63}" vid="{CAA6FE64-471F-4953-834E-1FB2D28A9469}"/>
    </a:ext>
  </a:ext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794eca25-3bcf-4ab9-a824-a5f0d345589e" ContentTypeId="0x010100EB29D0BA86F44F4DB66DA75E584E8820" PreviousValue="false"/>
</file>

<file path=customXml/item3.xml><?xml version="1.0" encoding="utf-8"?>
<ct:contentTypeSchema xmlns:ct="http://schemas.microsoft.com/office/2006/metadata/contentType" xmlns:ma="http://schemas.microsoft.com/office/2006/metadata/properties/metaAttributes" ct:_="" ma:_="" ma:contentTypeName="SRK PowerPoint" ma:contentTypeID="0x010100EB29D0BA86F44F4DB66DA75E584E882000C363AA93C5E402489BDD9B124E521D2D" ma:contentTypeVersion="22" ma:contentTypeDescription="Eine neue SRK PowerPoint-Datei erstellen. Bitte löschen Sie nicht benötigte Folien." ma:contentTypeScope="" ma:versionID="a0d05ed64dc0070ac71dfea9f76a88d8">
  <xsd:schema xmlns:xsd="http://www.w3.org/2001/XMLSchema" xmlns:xs="http://www.w3.org/2001/XMLSchema" xmlns:p="http://schemas.microsoft.com/office/2006/metadata/properties" xmlns:ns2="98094477-4076-4304-87c7-57aebf24f795" targetNamespace="http://schemas.microsoft.com/office/2006/metadata/properties" ma:root="true" ma:fieldsID="917ddda955395553363b0ae47786e8dc" ns2:_="">
    <xsd:import namespace="98094477-4076-4304-87c7-57aebf24f795"/>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094477-4076-4304-87c7-57aebf24f795" elementFormDefault="qualified">
    <xsd:import namespace="http://schemas.microsoft.com/office/2006/documentManagement/types"/>
    <xsd:import namespace="http://schemas.microsoft.com/office/infopath/2007/PartnerControls"/>
    <xsd:element name="_dlc_DocId" ma:index="8" nillable="true" ma:displayName="Wert der Dokument-ID" ma:description="Der Wert der diesem Element zugewiesenen Dokument-ID." ma:internalName="_dlc_DocId" ma:readOnly="true">
      <xsd:simpleType>
        <xsd:restriction base="dms:Text"/>
      </xsd:simpleType>
    </xsd:element>
    <xsd:element name="_dlc_DocIdUrl" ma:index="9"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mso-contentType ?>
<customXsn xmlns="http://schemas.microsoft.com/office/2006/metadata/customXsn">
  <xsnLocation>https://dms.redcrossnet.ch/_cts/Dokument/Template.dotx</xsnLocation>
  <cached>True</cached>
  <openByDefault>False</openByDefault>
  <xsnScope>https://dms.redcrossnet.ch</xsnScope>
</customXsn>
</file>

<file path=customXml/item6.xml><?xml version="1.0" encoding="utf-8"?>
<p:properties xmlns:p="http://schemas.microsoft.com/office/2006/metadata/properties" xmlns:xsi="http://www.w3.org/2001/XMLSchema-instance" xmlns:pc="http://schemas.microsoft.com/office/infopath/2007/PartnerControls">
  <documentManagement>
    <_dlc_DocId xmlns="98094477-4076-4304-87c7-57aebf24f795">6JY2QSUE54HE-261-1443</_dlc_DocId>
    <_dlc_DocIdUrl xmlns="98094477-4076-4304-87c7-57aebf24f795">
      <Url>https://dms.redcrossnet.ch/sites/mk_sup/KomOA/_layouts/DocIdRedir.aspx?ID=6JY2QSUE54HE-261-1443</Url>
      <Description>6JY2QSUE54HE-261-1443</Description>
    </_dlc_DocIdUrl>
  </documentManagement>
</p:properties>
</file>

<file path=customXml/itemProps1.xml><?xml version="1.0" encoding="utf-8"?>
<ds:datastoreItem xmlns:ds="http://schemas.openxmlformats.org/officeDocument/2006/customXml" ds:itemID="{25ACD8E2-CB7D-426C-A265-52CE1F1060D3}">
  <ds:schemaRefs>
    <ds:schemaRef ds:uri="http://schemas.microsoft.com/sharepoint/v3/contenttype/forms"/>
  </ds:schemaRefs>
</ds:datastoreItem>
</file>

<file path=customXml/itemProps2.xml><?xml version="1.0" encoding="utf-8"?>
<ds:datastoreItem xmlns:ds="http://schemas.openxmlformats.org/officeDocument/2006/customXml" ds:itemID="{77354EAE-3B14-4DD2-83C2-BFB89C938702}">
  <ds:schemaRefs>
    <ds:schemaRef ds:uri="Microsoft.SharePoint.Taxonomy.ContentTypeSync"/>
  </ds:schemaRefs>
</ds:datastoreItem>
</file>

<file path=customXml/itemProps3.xml><?xml version="1.0" encoding="utf-8"?>
<ds:datastoreItem xmlns:ds="http://schemas.openxmlformats.org/officeDocument/2006/customXml" ds:itemID="{7530B249-A7C6-44C6-9790-0F2507D498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094477-4076-4304-87c7-57aebf24f7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EFD99BD-9EA4-40D1-877B-E162A7EB25FF}">
  <ds:schemaRefs>
    <ds:schemaRef ds:uri="http://schemas.microsoft.com/sharepoint/events"/>
  </ds:schemaRefs>
</ds:datastoreItem>
</file>

<file path=customXml/itemProps5.xml><?xml version="1.0" encoding="utf-8"?>
<ds:datastoreItem xmlns:ds="http://schemas.openxmlformats.org/officeDocument/2006/customXml" ds:itemID="{5DA720DA-5013-452A-A53E-66602D33DF66}">
  <ds:schemaRefs>
    <ds:schemaRef ds:uri="http://schemas.microsoft.com/office/2006/metadata/customXsn"/>
  </ds:schemaRefs>
</ds:datastoreItem>
</file>

<file path=customXml/itemProps6.xml><?xml version="1.0" encoding="utf-8"?>
<ds:datastoreItem xmlns:ds="http://schemas.openxmlformats.org/officeDocument/2006/customXml" ds:itemID="{7BD05184-248F-495F-BD4F-CE5E2EEED827}">
  <ds:schemaRefs>
    <ds:schemaRef ds:uri="http://purl.org/dc/elements/1.1/"/>
    <ds:schemaRef ds:uri="http://schemas.microsoft.com/office/2006/metadata/properties"/>
    <ds:schemaRef ds:uri="http://purl.org/dc/terms/"/>
    <ds:schemaRef ds:uri="98094477-4076-4304-87c7-57aebf24f795"/>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Modèle PowerPoint_version du 27.12.2018</Template>
  <TotalTime>4882</TotalTime>
  <Words>899</Words>
  <Application>Microsoft Macintosh PowerPoint</Application>
  <PresentationFormat>Affichage à l'écran (4:3)</PresentationFormat>
  <Paragraphs>123</Paragraphs>
  <Slides>13</Slides>
  <Notes>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13</vt:i4>
      </vt:variant>
    </vt:vector>
  </HeadingPairs>
  <TitlesOfParts>
    <vt:vector size="18" baseType="lpstr">
      <vt:lpstr>Arial</vt:lpstr>
      <vt:lpstr>Calibri</vt:lpstr>
      <vt:lpstr>Symbol</vt:lpstr>
      <vt:lpstr>Times New Roman</vt:lpstr>
      <vt:lpstr>SRK Präsentation D</vt:lpstr>
      <vt:lpstr>La Croix-Rouge genevoise Plus de 150 ans d’action sociale octobre 2020</vt:lpstr>
      <vt:lpstr>Le Mouvement de la Croix-Rouge  Le Mouvement international de la Croix-Rouge et du Croissant-Rouge est le réseau humanitaire le plus grand du monde, représenté et actif dans presque tous les pays. Il est composé par :</vt:lpstr>
      <vt:lpstr>Les 7 Principes fondamentaux </vt:lpstr>
      <vt:lpstr>Financement Une organisation dépendante de ses soutiens externes</vt:lpstr>
      <vt:lpstr>La Croix-Rouge genevoise en chiffres</vt:lpstr>
      <vt:lpstr>Les piliers de notre action sociale</vt:lpstr>
      <vt:lpstr>La Permanence d’accueil social</vt:lpstr>
      <vt:lpstr>Le Chaperon Rouge</vt:lpstr>
      <vt:lpstr>Présentation PowerPoint</vt:lpstr>
      <vt:lpstr>Types d’interventions</vt:lpstr>
      <vt:lpstr>Besoin identifié: enfants en situation de handicap</vt:lpstr>
      <vt:lpstr>Besoin identifié: enfants en situation de handicap</vt:lpstr>
      <vt:lpstr>Présentation PowerPoint</vt:lpstr>
    </vt:vector>
  </TitlesOfParts>
  <Company>Croix-Rouge genevoise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Lachat Benjamin</dc:creator>
  <cp:lastModifiedBy>Microsoft Office User</cp:lastModifiedBy>
  <cp:revision>95</cp:revision>
  <cp:lastPrinted>2018-12-17T11:47:35Z</cp:lastPrinted>
  <dcterms:created xsi:type="dcterms:W3CDTF">2019-08-27T13:41:11Z</dcterms:created>
  <dcterms:modified xsi:type="dcterms:W3CDTF">2020-10-08T07:38:49Z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0x010100EB29D0BA86F44F4DB66DA75E584E882000C363AA93C5E402489BDD9B124E521D2D</vt:lpwstr>
  </property>
  <property fmtid="{D5CDD505-2E9C-101B-9397-08002B2CF9AE}" pid="3" name="_dlc_DocIdItemGuid">
    <vt:lpwstr>2f6c661f-bc96-4f15-8aa4-a7089c2a9262</vt:lpwstr>
  </property>
</Properties>
</file>